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2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6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72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2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0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0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9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1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1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6615" y="0"/>
            <a:ext cx="8956108" cy="1336396"/>
          </a:xfrm>
        </p:spPr>
        <p:txBody>
          <a:bodyPr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ФГБОУ ВО «МГУТУ им.К.Г.Разумовского ПКУ)» </a:t>
            </a:r>
            <a:b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Университетский колледж информационных технологий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89349" y="2519354"/>
            <a:ext cx="8956110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по дисциплине МДК.02.01 «Разработка, внедрение и адаптация программного обеспечения отраслевой направленности» 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на тему : Разработка Единой информационной системы 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«Инфо-Колледж»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19415" y="4533296"/>
            <a:ext cx="3496850" cy="11427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Руководитель курсового проекта 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Глускер А.И.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444644" y="4602189"/>
            <a:ext cx="3400815" cy="10738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Проект выполнил студент группы И-405к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Антипов А.В.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720230" y="5676003"/>
            <a:ext cx="3496850" cy="11427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Москва</a:t>
            </a:r>
            <a:b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2017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75574" y="149848"/>
            <a:ext cx="8993686" cy="63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СОДЕРЖАНИЕ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01249" y="1064249"/>
            <a:ext cx="9031265" cy="3044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Актуальность темы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Цели и задачи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Методологии и технологии примененные в рамках курсового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Какие проблемы были решены в рамках работы над курсовым проектом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147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75574" y="149848"/>
            <a:ext cx="8993686" cy="63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АКТУАЛЬНОСТЬ ТЕМЫ ИССЛЕДОВАНИЯ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5261" y="789140"/>
            <a:ext cx="9645040" cy="3394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Сейчас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рынок свободного программного обеспечения не специализируется на образовательной сфере, так как сейчас рынок систем по управлению и автоматизации колледжей, техникумов держат два лидера «АКАДА-Колледж» и «1С:Колледж».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Ценность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работы заключается в создании единой информационной системы в рамках свободного программного обеспечения. Данная система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полностью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бесплатна для ее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6375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75574" y="149848"/>
            <a:ext cx="8993686" cy="63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ЦЕЛЬ И ЗАДАЧИ ПРОЕКТА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75574" y="2267211"/>
            <a:ext cx="9219155" cy="3394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Цель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проектирования - разработка ЕИС «Информационный колледж» для автоматизации процессов в колледжах, техникумах и т.п. 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Для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достижения поставленной цели необходимо решить следующие задачи: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1.	Определить и проанализировать бизнес-процессы в колледже, на примере Университетского колледжа информационных технологий;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2.	Разработать техническую документацию;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3.	Спроектировать базу данных;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4.	Разработать программный продукт;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5.	Разработать методику тестирований для программного продукта и произвести его верификацию;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6.	Разработка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1423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" y="149847"/>
            <a:ext cx="9557358" cy="1077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МЕТОДОЛОГИИ И ТЕХНОЛОГИИ ПРИМЕНЕННЫЕ В РАМКАХ КУРСОВОГО ПРОЕКТА</a:t>
            </a:r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37787" y="1077238"/>
            <a:ext cx="9645040" cy="3394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В рамках написания курсового проекта мной были использованы следующие методологии и технологии: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Методология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IDEF0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– использовалась для описания бизнес-процессов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Итерационная модель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методология разработки программного обеспечения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149847"/>
            <a:ext cx="9557358" cy="1077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КАКИЕ ПРОБЛЕМЫ БЫЛИ РЕШЕНЫ В РАМКАХ РАБОТЫ НАД КУРСОВЫМ ПРОЕКТОМ</a:t>
            </a:r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37786" y="1077238"/>
            <a:ext cx="9695145" cy="3720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В рамках работы над курсовым проектом, я столкнулся с вопросами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SQL-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инъекций,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SQL-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параметров, особенности защиты персональных данных, а так же с ошибками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GitHub.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Все ошибки были успешно решены. За время работы на курсовым проектом у меня появился бесценный опыт исправления этих ошибок.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149847"/>
            <a:ext cx="9557358" cy="1077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ЗАКЛЮЧЕНИЕ</a:t>
            </a:r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37786" y="1077238"/>
            <a:ext cx="9695145" cy="3720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0625" y="887393"/>
            <a:ext cx="92567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Был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большой объем работы: было проведено описание предметной области, анализ аналогов и прототипов, поставлены цели и задачи проектирования, найдены пути решения поставленных задач, оценена их эффективность посредством методов программометрик.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программный продукт прошел все стадии жизненного цикла программных продуктов.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окончанию основной работы было проведено тестирование совместно с сотрудниками Университетского колледжа информационных технологий.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Программный продукт является готов к внедрению, адаптации и эксплуатации.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будущем информационную систему можно модернизировать, взяв за основу как тему выпускной квалификационной работы.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505205"/>
            <a:ext cx="10960274" cy="676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СПАСИБО ЗА ВНИМАНИЕ!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37786" y="1077238"/>
            <a:ext cx="9695145" cy="3720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167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Open Sans</vt:lpstr>
      <vt:lpstr>Times New Roman</vt:lpstr>
      <vt:lpstr>Trebuchet MS</vt:lpstr>
      <vt:lpstr>Wingdings 3</vt:lpstr>
      <vt:lpstr>Аспект</vt:lpstr>
      <vt:lpstr>ФГБОУ ВО «МГУТУ им.К.Г.Разумовского ПКУ)»  Университетский колледж информационных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«МГУТУ им.К.Г.Разумовского ПКУ)»  Университетский колледж информационных технологий</dc:title>
  <dc:creator>Артем Владиславович Антипов</dc:creator>
  <cp:lastModifiedBy>Артем Владиславович Антипов</cp:lastModifiedBy>
  <cp:revision>4</cp:revision>
  <dcterms:created xsi:type="dcterms:W3CDTF">2017-01-06T12:47:07Z</dcterms:created>
  <dcterms:modified xsi:type="dcterms:W3CDTF">2017-01-06T13:07:46Z</dcterms:modified>
</cp:coreProperties>
</file>