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1" r:id="rId7"/>
    <p:sldId id="272" r:id="rId8"/>
    <p:sldId id="273" r:id="rId9"/>
    <p:sldId id="274" r:id="rId10"/>
    <p:sldId id="270" r:id="rId11"/>
    <p:sldId id="265" r:id="rId12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>
      <p:cViewPr varScale="1">
        <p:scale>
          <a:sx n="77" d="100"/>
          <a:sy n="77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sreda@LISTBoX.RU" TargetMode="External"/><Relationship Id="rId2" Type="http://schemas.openxmlformats.org/officeDocument/2006/relationships/hyperlink" Target="https://github.com/InfoCollege/InfoCollegeD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mailto:avantipov@mgkit.ru" TargetMode="External"/><Relationship Id="rId4" Type="http://schemas.openxmlformats.org/officeDocument/2006/relationships/hyperlink" Target="mailto:Ar.antipov@gmail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1844" y="3789040"/>
            <a:ext cx="8735325" cy="2000251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Программа «Информационное образование»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37829" y="138752"/>
            <a:ext cx="7997146" cy="1752600"/>
          </a:xfrm>
        </p:spPr>
        <p:txBody>
          <a:bodyPr rtlCol="0"/>
          <a:lstStyle/>
          <a:p>
            <a:pPr rtl="0"/>
            <a:r>
              <a:rPr lang="ru" dirty="0" smtClean="0"/>
              <a:t>ЕИС «Информационное образование»</a:t>
            </a:r>
            <a:endParaRPr lang="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75" y="621208"/>
            <a:ext cx="3061270" cy="23028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572243"/>
            <a:ext cx="2912143" cy="21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Серия </a:t>
            </a:r>
            <a:r>
              <a:rPr lang="ru-RU" dirty="0" smtClean="0"/>
              <a:t>свободного </a:t>
            </a:r>
            <a:r>
              <a:rPr lang="ru" dirty="0" smtClean="0"/>
              <a:t>программного обеспечения для образования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" dirty="0" smtClean="0"/>
              <a:t>ЕИС «Инфо-Школа»</a:t>
            </a:r>
            <a:r>
              <a:rPr lang="en-US" dirty="0" smtClean="0"/>
              <a:t>;</a:t>
            </a:r>
            <a:endParaRPr lang="ru" dirty="0"/>
          </a:p>
          <a:p>
            <a:pPr rtl="0"/>
            <a:r>
              <a:rPr lang="ru" dirty="0" smtClean="0"/>
              <a:t>ЕИС «Инфо-Колледж»</a:t>
            </a:r>
            <a:r>
              <a:rPr lang="en-US" dirty="0" smtClean="0"/>
              <a:t>;</a:t>
            </a:r>
            <a:endParaRPr lang="ru" dirty="0"/>
          </a:p>
          <a:p>
            <a:pPr rtl="0"/>
            <a:r>
              <a:rPr lang="ru" dirty="0" smtClean="0"/>
              <a:t>ЕИС «Инфо-ВУЗ»</a:t>
            </a:r>
            <a:r>
              <a:rPr lang="en-US" dirty="0" smtClean="0"/>
              <a:t>;</a:t>
            </a:r>
            <a:endParaRPr lang="ru" dirty="0" smtClean="0"/>
          </a:p>
          <a:p>
            <a:pPr rtl="0"/>
            <a:r>
              <a:rPr lang="ru-RU" b="1" u="sng" dirty="0" smtClean="0"/>
              <a:t>АСОА «Инфо-МинОБР»</a:t>
            </a:r>
            <a:endParaRPr lang="ru" b="1" u="sng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ЕИС «Инфо-Колледж»</a:t>
            </a:r>
            <a:endParaRPr lang="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200164" y="1041400"/>
            <a:ext cx="7539825" cy="914400"/>
          </a:xfrm>
        </p:spPr>
        <p:txBody>
          <a:bodyPr rtlCol="0"/>
          <a:lstStyle/>
          <a:p>
            <a:pPr rtl="0"/>
            <a:r>
              <a:rPr lang="ru-RU" dirty="0" smtClean="0"/>
              <a:t>Стандартные подсистемы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Управление колледжем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Методический кабинет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Учебная часть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Отделение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Приемная комиссия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ЕИС «Инфо-</a:t>
            </a:r>
            <a:r>
              <a:rPr lang="ru-RU" dirty="0" smtClean="0"/>
              <a:t>Школа</a:t>
            </a:r>
            <a:r>
              <a:rPr lang="ru" dirty="0" smtClean="0"/>
              <a:t>»</a:t>
            </a:r>
            <a:endParaRPr lang="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200164" y="1041400"/>
            <a:ext cx="7539825" cy="914400"/>
          </a:xfrm>
        </p:spPr>
        <p:txBody>
          <a:bodyPr rtlCol="0"/>
          <a:lstStyle/>
          <a:p>
            <a:pPr rtl="0"/>
            <a:r>
              <a:rPr lang="ru-RU" dirty="0" smtClean="0"/>
              <a:t>Стандартные подсистемы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Управление школой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Методический кабинет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Учебная часть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ГПД и </a:t>
            </a:r>
            <a:r>
              <a:rPr lang="ru-RU" dirty="0" smtClean="0"/>
              <a:t>факультативы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Медицинский кабинет.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67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ЕИС «Инфо-</a:t>
            </a:r>
            <a:r>
              <a:rPr lang="ru-RU" dirty="0" smtClean="0"/>
              <a:t>ВУЗ</a:t>
            </a:r>
            <a:r>
              <a:rPr lang="ru" dirty="0" smtClean="0"/>
              <a:t>»</a:t>
            </a:r>
            <a:endParaRPr lang="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200164" y="1041400"/>
            <a:ext cx="7539825" cy="914400"/>
          </a:xfrm>
        </p:spPr>
        <p:txBody>
          <a:bodyPr rtlCol="0"/>
          <a:lstStyle/>
          <a:p>
            <a:pPr rtl="0"/>
            <a:r>
              <a:rPr lang="ru-RU" dirty="0" smtClean="0"/>
              <a:t>Стандартные подсистемы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Управление Университетом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Методический кабинет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Учебная часть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Корректирующие курсы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Приемная комиссия</a:t>
            </a:r>
            <a:r>
              <a:rPr lang="en-US" dirty="0" smtClean="0"/>
              <a:t>;</a:t>
            </a:r>
          </a:p>
          <a:p>
            <a:pPr rtl="0"/>
            <a:r>
              <a:rPr lang="ru-RU" dirty="0" smtClean="0"/>
              <a:t>Подготовительные курсы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884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53852" y="260648"/>
            <a:ext cx="9937104" cy="1152128"/>
          </a:xfrm>
        </p:spPr>
        <p:txBody>
          <a:bodyPr rtlCol="0"/>
          <a:lstStyle/>
          <a:p>
            <a:pPr rtl="0"/>
            <a:r>
              <a:rPr lang="ru-RU" dirty="0" smtClean="0"/>
              <a:t>Тестирование еис «инфо-колледж»</a:t>
            </a:r>
            <a:endParaRPr lang="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1197868" y="1700808"/>
            <a:ext cx="9361040" cy="4392488"/>
          </a:xfrm>
        </p:spPr>
        <p:txBody>
          <a:bodyPr rtlCol="0">
            <a:normAutofit fontScale="92500" lnSpcReduction="10000"/>
          </a:bodyPr>
          <a:lstStyle/>
          <a:p>
            <a:r>
              <a:rPr lang="ru-RU" sz="2800" cap="all" spc="200" dirty="0">
                <a:ea typeface="+mj-ea"/>
                <a:cs typeface="+mj-cs"/>
              </a:rPr>
              <a:t>Присоединиться к тестированию может любое учебное заведение любой страны, для этого необходимо всего лишь скачать последнюю версию программы из </a:t>
            </a:r>
            <a:r>
              <a:rPr lang="ru-RU" sz="2800" cap="all" spc="200" dirty="0" smtClean="0">
                <a:ea typeface="+mj-ea"/>
                <a:cs typeface="+mj-cs"/>
              </a:rPr>
              <a:t>репозитория</a:t>
            </a:r>
            <a:r>
              <a:rPr lang="en-US" sz="2800" cap="all" spc="200" dirty="0">
                <a:ea typeface="+mj-ea"/>
                <a:cs typeface="+mj-cs"/>
              </a:rPr>
              <a:t> GITHUB </a:t>
            </a:r>
            <a:r>
              <a:rPr lang="en-US" sz="2800" cap="all" spc="200" dirty="0">
                <a:ea typeface="+mj-ea"/>
                <a:cs typeface="+mj-cs"/>
                <a:hlinkClick r:id="rId2"/>
              </a:rPr>
              <a:t>https://</a:t>
            </a:r>
            <a:r>
              <a:rPr lang="en-US" sz="2800" cap="all" spc="200" dirty="0" smtClean="0">
                <a:ea typeface="+mj-ea"/>
                <a:cs typeface="+mj-cs"/>
                <a:hlinkClick r:id="rId2"/>
              </a:rPr>
              <a:t>github.com/InfoCollege/InfoCollegeD</a:t>
            </a:r>
            <a:endParaRPr lang="en-US" sz="2800" cap="all" spc="200" dirty="0" smtClean="0">
              <a:ea typeface="+mj-ea"/>
              <a:cs typeface="+mj-cs"/>
            </a:endParaRPr>
          </a:p>
          <a:p>
            <a:r>
              <a:rPr lang="ru-RU" sz="2800" cap="all" spc="200" dirty="0" smtClean="0">
                <a:ea typeface="+mj-ea"/>
                <a:cs typeface="+mj-cs"/>
              </a:rPr>
              <a:t>По всем недочетам и вопросам можно обратится по адресам </a:t>
            </a:r>
          </a:p>
          <a:p>
            <a:r>
              <a:rPr lang="en-US" sz="2800" cap="all" spc="200" dirty="0" smtClean="0">
                <a:ea typeface="+mj-ea"/>
                <a:cs typeface="+mj-cs"/>
                <a:hlinkClick r:id="rId3"/>
              </a:rPr>
              <a:t>infosreda@LISTBoX.RU</a:t>
            </a:r>
            <a:r>
              <a:rPr lang="en-US" sz="2800" cap="all" spc="200" dirty="0" smtClean="0">
                <a:ea typeface="+mj-ea"/>
                <a:cs typeface="+mj-cs"/>
              </a:rPr>
              <a:t> </a:t>
            </a:r>
          </a:p>
          <a:p>
            <a:r>
              <a:rPr lang="en-US" sz="2800" cap="all" spc="200" dirty="0" smtClean="0">
                <a:ea typeface="+mj-ea"/>
                <a:cs typeface="+mj-cs"/>
                <a:hlinkClick r:id="rId4"/>
              </a:rPr>
              <a:t>Ar.antipov@gmail.com</a:t>
            </a:r>
            <a:endParaRPr lang="en-US" sz="2800" cap="all" spc="200" dirty="0" smtClean="0">
              <a:ea typeface="+mj-ea"/>
              <a:cs typeface="+mj-cs"/>
            </a:endParaRPr>
          </a:p>
          <a:p>
            <a:r>
              <a:rPr lang="en-US" sz="2800" cap="all" spc="200" dirty="0" smtClean="0">
                <a:ea typeface="+mj-ea"/>
                <a:cs typeface="+mj-cs"/>
                <a:hlinkClick r:id="rId5"/>
              </a:rPr>
              <a:t>avantipov@mgkit.ru</a:t>
            </a:r>
            <a:r>
              <a:rPr lang="en-US" sz="2800" cap="all" spc="200" dirty="0" smtClean="0">
                <a:ea typeface="+mj-ea"/>
                <a:cs typeface="+mj-cs"/>
              </a:rPr>
              <a:t> </a:t>
            </a:r>
            <a:endParaRPr lang="en-US" sz="2800" cap="all" spc="2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78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Планы работы над стратегией</a:t>
            </a:r>
            <a:endParaRPr lang="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72816"/>
            <a:ext cx="10132113" cy="446532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" dirty="0" smtClean="0"/>
              <a:t>Первый этап.Разработка ЕИС «Инфо-Колледж», ввод в ОПЭ на базовой площадке – учет замечаний и доработка. Начало работы над </a:t>
            </a:r>
            <a:r>
              <a:rPr lang="ru" dirty="0" smtClean="0"/>
              <a:t>ЕИС «Инфо-МинОБР».</a:t>
            </a:r>
            <a:endParaRPr lang="ru" dirty="0"/>
          </a:p>
          <a:p>
            <a:r>
              <a:rPr lang="ru" dirty="0" smtClean="0"/>
              <a:t>Второй этап. Разработка </a:t>
            </a:r>
            <a:r>
              <a:rPr lang="ru" dirty="0" smtClean="0"/>
              <a:t>АСОА </a:t>
            </a:r>
            <a:r>
              <a:rPr lang="ru" dirty="0"/>
              <a:t>«</a:t>
            </a:r>
            <a:r>
              <a:rPr lang="ru" dirty="0" smtClean="0"/>
              <a:t>Инфо-МинОБР», ввод </a:t>
            </a:r>
            <a:r>
              <a:rPr lang="ru" dirty="0" smtClean="0"/>
              <a:t>в ОПЭ на базовой площадке – учет замечаний и доработка</a:t>
            </a:r>
            <a:r>
              <a:rPr lang="ru" dirty="0"/>
              <a:t>. Начало работы над ЕИС «Инфо-Школа» и ЕИС «Инфо-ВУЗ</a:t>
            </a:r>
            <a:r>
              <a:rPr lang="ru" dirty="0" smtClean="0"/>
              <a:t>»</a:t>
            </a:r>
            <a:endParaRPr lang="ru" dirty="0"/>
          </a:p>
          <a:p>
            <a:r>
              <a:rPr lang="ru" dirty="0" smtClean="0"/>
              <a:t>Третий этап. Разработка ЕИС </a:t>
            </a:r>
            <a:r>
              <a:rPr lang="ru" dirty="0"/>
              <a:t>«Инфо-Школа» и ЕИС «</a:t>
            </a:r>
            <a:r>
              <a:rPr lang="ru" dirty="0" smtClean="0"/>
              <a:t>Инфо-ВУЗ», </a:t>
            </a:r>
            <a:r>
              <a:rPr lang="ru" dirty="0" smtClean="0"/>
              <a:t>ввод </a:t>
            </a:r>
            <a:r>
              <a:rPr lang="ru" dirty="0" smtClean="0"/>
              <a:t>в ОПЭ на базовой площадке –учет замечаний и доработка.</a:t>
            </a:r>
          </a:p>
          <a:p>
            <a:pPr rtl="0"/>
            <a:r>
              <a:rPr lang="ru" dirty="0" smtClean="0"/>
              <a:t>Четвертый этап. </a:t>
            </a:r>
            <a:r>
              <a:rPr lang="ru" dirty="0" smtClean="0"/>
              <a:t>Доработка и интеграция всех ЕИС.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Добавить заголовок </a:t>
            </a:r>
            <a:r>
              <a:rPr lang="en-US" dirty="0"/>
              <a:t/>
            </a:r>
            <a:br>
              <a:rPr lang="en-US" dirty="0"/>
            </a:br>
            <a:r>
              <a:rPr lang="ru" dirty="0"/>
              <a:t>слайда - 5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Рисунок 5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_TF02787990" id="{F8D9DA57-5005-4B4A-9EBB-6B6F0065B24A}" vid="{9FC5A353-BEB4-4811-B54D-34ADFAF3E06D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132</TotalTime>
  <Words>243</Words>
  <Application>Microsoft Office PowerPoint</Application>
  <PresentationFormat>Произвольный</PresentationFormat>
  <Paragraphs>42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Технический стиль 16 х 9</vt:lpstr>
      <vt:lpstr>Программа «Информационное образование»</vt:lpstr>
      <vt:lpstr>Серия свободного программного обеспечения для образования</vt:lpstr>
      <vt:lpstr>ЕИС «Инфо-Колледж»</vt:lpstr>
      <vt:lpstr>ЕИС «Инфо-Школа»</vt:lpstr>
      <vt:lpstr>ЕИС «Инфо-ВУЗ»</vt:lpstr>
      <vt:lpstr>Тестирование еис «инфо-колледж»</vt:lpstr>
      <vt:lpstr>Планы работы над стратегией</vt:lpstr>
      <vt:lpstr>Добавить заголовок  слайда - 5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Серия «Информационное образование»</dc:title>
  <dc:creator>Артем Владиславович Антипов</dc:creator>
  <cp:lastModifiedBy>Артем Владиславович Антипов</cp:lastModifiedBy>
  <cp:revision>5</cp:revision>
  <dcterms:created xsi:type="dcterms:W3CDTF">2016-12-23T18:04:18Z</dcterms:created>
  <dcterms:modified xsi:type="dcterms:W3CDTF">2017-01-07T18:31:44Z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