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3"/>
  </p:notesMasterIdLst>
  <p:handoutMasterIdLst>
    <p:handoutMasterId r:id="rId14"/>
  </p:handoutMasterIdLst>
  <p:sldIdLst>
    <p:sldId id="257" r:id="rId5"/>
    <p:sldId id="268" r:id="rId6"/>
    <p:sldId id="261" r:id="rId7"/>
    <p:sldId id="272" r:id="rId8"/>
    <p:sldId id="273" r:id="rId9"/>
    <p:sldId id="274" r:id="rId10"/>
    <p:sldId id="270" r:id="rId11"/>
    <p:sldId id="265" r:id="rId12"/>
  </p:sldIdLst>
  <p:sldSz cx="12188825" cy="6858000"/>
  <p:notesSz cx="6858000" cy="9144000"/>
  <p:defaultTextStyle>
    <a:defPPr rtl="0">
      <a:defRPr lang="ru-ru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6" autoAdjust="0"/>
    <p:restoredTop sz="94660"/>
  </p:normalViewPr>
  <p:slideViewPr>
    <p:cSldViewPr>
      <p:cViewPr varScale="1">
        <p:scale>
          <a:sx n="60" d="100"/>
          <a:sy n="60" d="100"/>
        </p:scale>
        <p:origin x="96" y="1296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верхне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верхне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/>
          </a:p>
        </p:txBody>
      </p:sp>
      <p:sp>
        <p:nvSpPr>
          <p:cNvPr id="5" name="Заполнитель заметок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t>Щелкните, чтобы изменить стили текста образца слайда</a:t>
            </a:r>
          </a:p>
          <a:p>
            <a:pPr lvl="1" rtl="0"/>
            <a:r>
              <a:t>Второй уровень</a:t>
            </a:r>
          </a:p>
          <a:p>
            <a:pPr lvl="2" rtl="0"/>
            <a:r>
              <a:t>Третий уровень</a:t>
            </a:r>
          </a:p>
          <a:p>
            <a:pPr lvl="3" rtl="0"/>
            <a:r>
              <a:t>Четвертый уровень</a:t>
            </a:r>
          </a:p>
          <a:p>
            <a:pPr lvl="4" rtl="0"/>
            <a:r>
              <a:t>Пятый уровень</a:t>
            </a:r>
          </a:p>
        </p:txBody>
      </p:sp>
      <p:sp>
        <p:nvSpPr>
          <p:cNvPr id="6" name="Заполнитель нижнего колонтитула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EBA5BD7-F043-4D1B-AA17-CD412FC534D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229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диагонали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Прямая соединительная линия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Прямая соединительная линия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Прямая соединительная линия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линии снизу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Полилиния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/>
            </a:p>
          </p:txBody>
        </p:sp>
        <p:sp>
          <p:nvSpPr>
            <p:cNvPr id="10" name="Полилиния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/>
            </a:p>
          </p:txBody>
        </p:sp>
        <p:sp>
          <p:nvSpPr>
            <p:cNvPr id="11" name="Полилиния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/>
            </a:p>
          </p:txBody>
        </p:sp>
      </p:grp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0">
            <a:normAutofit/>
          </a:bodyPr>
          <a:lstStyle>
            <a:lvl1pPr algn="l" rtl="0">
              <a:defRPr sz="5400"/>
            </a:lvl1pPr>
          </a:lstStyle>
          <a:p>
            <a:pPr rtl="0"/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ru-RU" smtClean="0"/>
              <a:t>Образец подзаголовка</a:t>
            </a:r>
            <a:endParaRPr/>
          </a:p>
        </p:txBody>
      </p:sp>
      <p:sp>
        <p:nvSpPr>
          <p:cNvPr id="22" name="Дата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23" name="Нижний колонтитул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24" name="Номер слайда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 rtlCol="0"/>
          <a:lstStyle/>
          <a:p>
            <a:pPr rtl="0"/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диагонали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Прямая соединительная линия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Прямая соединительная линия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Прямая соединительная линия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rtlCol="0" anchor="b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типа объекто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/>
          </a:p>
        </p:txBody>
      </p:sp>
      <p:sp>
        <p:nvSpPr>
          <p:cNvPr id="5" name="Замещающий текст 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 baseline="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назв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4" name="Замещающий текст 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4" name="Замещающий текст 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3" name="Рисунок 2" descr="Пустой заполнитель, вместо которого можно добавить изображение. Щелкните заполнитель и выберите изображение, которое необходимо добавить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ru-RU" smtClean="0"/>
              <a:t>Вставка рисунка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линии слева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Полилиния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  <p:sp>
          <p:nvSpPr>
            <p:cNvPr id="11" name="Полилиния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  <p:sp>
          <p:nvSpPr>
            <p:cNvPr id="14" name="Полилиния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ru"/>
              <a:t>Стиль образца заголовка</a:t>
            </a:r>
            <a:endParaRPr/>
          </a:p>
        </p:txBody>
      </p:sp>
      <p:sp>
        <p:nvSpPr>
          <p:cNvPr id="3" name="Замещающий текст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ru"/>
              <a:t>Образец текста</a:t>
            </a:r>
          </a:p>
          <a:p>
            <a:pPr lvl="1" rtl="0"/>
            <a:r>
              <a:rPr lang="ru"/>
              <a:t>Второй уровень</a:t>
            </a:r>
          </a:p>
          <a:p>
            <a:pPr lvl="2" rtl="0"/>
            <a:r>
              <a:rPr lang="ru"/>
              <a:t>Третий уровень</a:t>
            </a:r>
          </a:p>
          <a:p>
            <a:pPr lvl="3" rtl="0"/>
            <a:r>
              <a:rPr lang="ru"/>
              <a:t>Четвертый уровень</a:t>
            </a:r>
          </a:p>
          <a:p>
            <a:pPr lvl="4" rtl="0"/>
            <a:r>
              <a:rPr lang="ru"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mailto:infosreda@LISTBoX.RU" TargetMode="External"/><Relationship Id="rId2" Type="http://schemas.openxmlformats.org/officeDocument/2006/relationships/hyperlink" Target="https://github.com/InfoCollege/InfoCollegeD" TargetMode="External"/><Relationship Id="rId1" Type="http://schemas.openxmlformats.org/officeDocument/2006/relationships/slideLayout" Target="../slideLayouts/slideLayout9.xml"/><Relationship Id="rId5" Type="http://schemas.openxmlformats.org/officeDocument/2006/relationships/hyperlink" Target="mailto:avantipov@mgkit.ru" TargetMode="External"/><Relationship Id="rId4" Type="http://schemas.openxmlformats.org/officeDocument/2006/relationships/hyperlink" Target="mailto:Ar.antipov@gmail.com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81844" y="3789040"/>
            <a:ext cx="8735325" cy="2000251"/>
          </a:xfrm>
        </p:spPr>
        <p:txBody>
          <a:bodyPr rtlCol="0">
            <a:normAutofit fontScale="90000"/>
          </a:bodyPr>
          <a:lstStyle/>
          <a:p>
            <a:pPr rtl="0"/>
            <a:r>
              <a:rPr lang="ru-RU" dirty="0" smtClean="0"/>
              <a:t>Программа «Информационное образование»</a:t>
            </a:r>
            <a:endParaRPr lang="ru" dirty="0"/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>
          <a:xfrm>
            <a:off x="837829" y="138752"/>
            <a:ext cx="7997146" cy="1752600"/>
          </a:xfrm>
        </p:spPr>
        <p:txBody>
          <a:bodyPr rtlCol="0"/>
          <a:lstStyle/>
          <a:p>
            <a:pPr rtl="0"/>
            <a:r>
              <a:rPr lang="ru" dirty="0" smtClean="0"/>
              <a:t>ЕИС «Информационное образование»</a:t>
            </a:r>
            <a:endParaRPr lang="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4975" y="621208"/>
            <a:ext cx="3061270" cy="230283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04" y="572243"/>
            <a:ext cx="2912143" cy="2184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" dirty="0" smtClean="0"/>
              <a:t>Серия </a:t>
            </a:r>
            <a:r>
              <a:rPr lang="ru-RU" dirty="0" smtClean="0"/>
              <a:t>свободного </a:t>
            </a:r>
            <a:r>
              <a:rPr lang="ru" dirty="0" smtClean="0"/>
              <a:t>программного обеспечения для образования</a:t>
            </a:r>
            <a:endParaRPr lang="en-US" dirty="0"/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ru" dirty="0" smtClean="0"/>
              <a:t>ЕИС «Инфо-Школа»</a:t>
            </a:r>
            <a:r>
              <a:rPr lang="en-US" dirty="0" smtClean="0"/>
              <a:t>;</a:t>
            </a:r>
            <a:endParaRPr lang="ru" dirty="0"/>
          </a:p>
          <a:p>
            <a:pPr rtl="0"/>
            <a:r>
              <a:rPr lang="ru" dirty="0" smtClean="0"/>
              <a:t>ЕИС «Инфо-Колледж»</a:t>
            </a:r>
            <a:r>
              <a:rPr lang="en-US" dirty="0" smtClean="0"/>
              <a:t>;</a:t>
            </a:r>
            <a:endParaRPr lang="ru" dirty="0"/>
          </a:p>
          <a:p>
            <a:pPr rtl="0"/>
            <a:r>
              <a:rPr lang="ru" dirty="0" smtClean="0"/>
              <a:t>ЕИС «Инфо-ВУЗ»</a:t>
            </a:r>
            <a:r>
              <a:rPr lang="en-US" dirty="0" smtClean="0"/>
              <a:t>;</a:t>
            </a:r>
            <a:endParaRPr lang="ru" dirty="0" smtClean="0"/>
          </a:p>
          <a:p>
            <a:pPr rtl="0"/>
            <a:r>
              <a:rPr lang="ru" b="1" u="sng" dirty="0" smtClean="0"/>
              <a:t>ЕИС «Инфо-ДО» (отчетная система для Департамента образования)</a:t>
            </a:r>
            <a:r>
              <a:rPr lang="en-US" b="1" u="sng" dirty="0" smtClean="0"/>
              <a:t>;</a:t>
            </a:r>
            <a:endParaRPr lang="ru" b="1" u="sng" dirty="0" smtClean="0"/>
          </a:p>
          <a:p>
            <a:r>
              <a:rPr lang="ru" b="1" u="sng" dirty="0" smtClean="0"/>
              <a:t>ЕИС «Инфо-МО»</a:t>
            </a:r>
            <a:r>
              <a:rPr lang="ru" b="1" u="sng" dirty="0"/>
              <a:t> </a:t>
            </a:r>
            <a:r>
              <a:rPr lang="ru" b="1" u="sng" dirty="0" smtClean="0"/>
              <a:t>(</a:t>
            </a:r>
            <a:r>
              <a:rPr lang="ru" b="1" u="sng" dirty="0"/>
              <a:t>отчетная система</a:t>
            </a:r>
            <a:r>
              <a:rPr lang="ru" b="1" u="sng" dirty="0" smtClean="0"/>
              <a:t> </a:t>
            </a:r>
            <a:r>
              <a:rPr lang="ru" b="1" u="sng" dirty="0"/>
              <a:t>для </a:t>
            </a:r>
            <a:r>
              <a:rPr lang="ru-RU" b="1" u="sng" dirty="0" smtClean="0"/>
              <a:t>Министерства образования</a:t>
            </a:r>
            <a:r>
              <a:rPr lang="ru" b="1" u="sng" dirty="0" smtClean="0"/>
              <a:t>)</a:t>
            </a:r>
            <a:r>
              <a:rPr lang="ru-RU" b="1" u="sng" dirty="0" smtClean="0"/>
              <a:t>.</a:t>
            </a:r>
            <a:endParaRPr lang="ru" b="1" u="sng" dirty="0"/>
          </a:p>
          <a:p>
            <a:pPr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" dirty="0" smtClean="0"/>
              <a:t>ЕИС «Инфо-Колледж»</a:t>
            </a:r>
            <a:endParaRPr lang="ru" dirty="0"/>
          </a:p>
        </p:txBody>
      </p:sp>
      <p:sp>
        <p:nvSpPr>
          <p:cNvPr id="8" name="Текст 7"/>
          <p:cNvSpPr>
            <a:spLocks noGrp="1"/>
          </p:cNvSpPr>
          <p:nvPr>
            <p:ph type="body" idx="1"/>
          </p:nvPr>
        </p:nvSpPr>
        <p:spPr>
          <a:xfrm>
            <a:off x="1200164" y="1041400"/>
            <a:ext cx="7539825" cy="914400"/>
          </a:xfrm>
        </p:spPr>
        <p:txBody>
          <a:bodyPr rtlCol="0"/>
          <a:lstStyle/>
          <a:p>
            <a:pPr rtl="0"/>
            <a:r>
              <a:rPr lang="ru-RU" dirty="0" smtClean="0"/>
              <a:t>Стандартные подсистемы</a:t>
            </a:r>
            <a:endParaRPr lang="en-US" dirty="0"/>
          </a:p>
        </p:txBody>
      </p:sp>
      <p:sp>
        <p:nvSpPr>
          <p:cNvPr id="10" name="Объект 9"/>
          <p:cNvSpPr>
            <a:spLocks noGrp="1"/>
          </p:cNvSpPr>
          <p:nvPr>
            <p:ph sz="half" idx="2"/>
          </p:nvPr>
        </p:nvSpPr>
        <p:spPr/>
        <p:txBody>
          <a:bodyPr rtlCol="0"/>
          <a:lstStyle/>
          <a:p>
            <a:pPr rtl="0"/>
            <a:r>
              <a:rPr lang="ru-RU" dirty="0" smtClean="0"/>
              <a:t>Управление колледжем</a:t>
            </a:r>
            <a:r>
              <a:rPr lang="en-US" dirty="0" smtClean="0"/>
              <a:t>;</a:t>
            </a:r>
          </a:p>
          <a:p>
            <a:pPr rtl="0"/>
            <a:r>
              <a:rPr lang="ru-RU" dirty="0" smtClean="0"/>
              <a:t>Методический кабинет</a:t>
            </a:r>
            <a:r>
              <a:rPr lang="en-US" dirty="0" smtClean="0"/>
              <a:t>;</a:t>
            </a:r>
          </a:p>
          <a:p>
            <a:pPr rtl="0"/>
            <a:r>
              <a:rPr lang="ru-RU" dirty="0" smtClean="0"/>
              <a:t>Учебная часть</a:t>
            </a:r>
            <a:r>
              <a:rPr lang="en-US" dirty="0" smtClean="0"/>
              <a:t>;</a:t>
            </a:r>
          </a:p>
          <a:p>
            <a:pPr rtl="0"/>
            <a:r>
              <a:rPr lang="ru-RU" dirty="0" smtClean="0"/>
              <a:t>Отделение</a:t>
            </a:r>
            <a:r>
              <a:rPr lang="en-US" dirty="0" smtClean="0"/>
              <a:t>;</a:t>
            </a:r>
          </a:p>
          <a:p>
            <a:pPr rtl="0"/>
            <a:r>
              <a:rPr lang="ru-RU" dirty="0" smtClean="0"/>
              <a:t>Приемная комиссия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7203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" dirty="0" smtClean="0"/>
              <a:t>ЕИС «Инфо-</a:t>
            </a:r>
            <a:r>
              <a:rPr lang="ru-RU" dirty="0" smtClean="0"/>
              <a:t>Школа</a:t>
            </a:r>
            <a:r>
              <a:rPr lang="ru" dirty="0" smtClean="0"/>
              <a:t>»</a:t>
            </a:r>
            <a:endParaRPr lang="ru" dirty="0"/>
          </a:p>
        </p:txBody>
      </p:sp>
      <p:sp>
        <p:nvSpPr>
          <p:cNvPr id="8" name="Текст 7"/>
          <p:cNvSpPr>
            <a:spLocks noGrp="1"/>
          </p:cNvSpPr>
          <p:nvPr>
            <p:ph type="body" idx="1"/>
          </p:nvPr>
        </p:nvSpPr>
        <p:spPr>
          <a:xfrm>
            <a:off x="1200164" y="1041400"/>
            <a:ext cx="7539825" cy="914400"/>
          </a:xfrm>
        </p:spPr>
        <p:txBody>
          <a:bodyPr rtlCol="0"/>
          <a:lstStyle/>
          <a:p>
            <a:pPr rtl="0"/>
            <a:r>
              <a:rPr lang="ru-RU" dirty="0" smtClean="0"/>
              <a:t>Стандартные подсистемы</a:t>
            </a:r>
            <a:endParaRPr lang="en-US" dirty="0"/>
          </a:p>
        </p:txBody>
      </p:sp>
      <p:sp>
        <p:nvSpPr>
          <p:cNvPr id="10" name="Объект 9"/>
          <p:cNvSpPr>
            <a:spLocks noGrp="1"/>
          </p:cNvSpPr>
          <p:nvPr>
            <p:ph sz="half" idx="2"/>
          </p:nvPr>
        </p:nvSpPr>
        <p:spPr/>
        <p:txBody>
          <a:bodyPr rtlCol="0"/>
          <a:lstStyle/>
          <a:p>
            <a:pPr rtl="0"/>
            <a:r>
              <a:rPr lang="ru-RU" dirty="0" smtClean="0"/>
              <a:t>Управление школой</a:t>
            </a:r>
            <a:r>
              <a:rPr lang="en-US" dirty="0" smtClean="0"/>
              <a:t>;</a:t>
            </a:r>
          </a:p>
          <a:p>
            <a:pPr rtl="0"/>
            <a:r>
              <a:rPr lang="ru-RU" dirty="0" smtClean="0"/>
              <a:t>Методический кабинет</a:t>
            </a:r>
            <a:r>
              <a:rPr lang="en-US" dirty="0" smtClean="0"/>
              <a:t>;</a:t>
            </a:r>
          </a:p>
          <a:p>
            <a:pPr rtl="0"/>
            <a:r>
              <a:rPr lang="ru-RU" dirty="0" smtClean="0"/>
              <a:t>Учебная часть</a:t>
            </a:r>
            <a:r>
              <a:rPr lang="en-US" dirty="0" smtClean="0"/>
              <a:t>;</a:t>
            </a:r>
          </a:p>
          <a:p>
            <a:pPr rtl="0"/>
            <a:r>
              <a:rPr lang="ru-RU" dirty="0" smtClean="0"/>
              <a:t>ГПД и факультативы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57674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" dirty="0" smtClean="0"/>
              <a:t>ЕИС «Инфо-</a:t>
            </a:r>
            <a:r>
              <a:rPr lang="ru-RU" dirty="0" smtClean="0"/>
              <a:t>ВУЗ</a:t>
            </a:r>
            <a:r>
              <a:rPr lang="ru" dirty="0" smtClean="0"/>
              <a:t>»</a:t>
            </a:r>
            <a:endParaRPr lang="ru" dirty="0"/>
          </a:p>
        </p:txBody>
      </p:sp>
      <p:sp>
        <p:nvSpPr>
          <p:cNvPr id="8" name="Текст 7"/>
          <p:cNvSpPr>
            <a:spLocks noGrp="1"/>
          </p:cNvSpPr>
          <p:nvPr>
            <p:ph type="body" idx="1"/>
          </p:nvPr>
        </p:nvSpPr>
        <p:spPr>
          <a:xfrm>
            <a:off x="1200164" y="1041400"/>
            <a:ext cx="7539825" cy="914400"/>
          </a:xfrm>
        </p:spPr>
        <p:txBody>
          <a:bodyPr rtlCol="0"/>
          <a:lstStyle/>
          <a:p>
            <a:pPr rtl="0"/>
            <a:r>
              <a:rPr lang="ru-RU" dirty="0" smtClean="0"/>
              <a:t>Стандартные подсистемы</a:t>
            </a:r>
            <a:endParaRPr lang="en-US" dirty="0"/>
          </a:p>
        </p:txBody>
      </p:sp>
      <p:sp>
        <p:nvSpPr>
          <p:cNvPr id="10" name="Объект 9"/>
          <p:cNvSpPr>
            <a:spLocks noGrp="1"/>
          </p:cNvSpPr>
          <p:nvPr>
            <p:ph sz="half" idx="2"/>
          </p:nvPr>
        </p:nvSpPr>
        <p:spPr/>
        <p:txBody>
          <a:bodyPr rtlCol="0"/>
          <a:lstStyle/>
          <a:p>
            <a:pPr rtl="0"/>
            <a:r>
              <a:rPr lang="ru-RU" dirty="0" smtClean="0"/>
              <a:t>Управление Университетом</a:t>
            </a:r>
            <a:r>
              <a:rPr lang="en-US" dirty="0" smtClean="0"/>
              <a:t>;</a:t>
            </a:r>
          </a:p>
          <a:p>
            <a:pPr rtl="0"/>
            <a:r>
              <a:rPr lang="ru-RU" dirty="0" smtClean="0"/>
              <a:t>Методический кабинет</a:t>
            </a:r>
            <a:r>
              <a:rPr lang="en-US" dirty="0" smtClean="0"/>
              <a:t>;</a:t>
            </a:r>
            <a:endParaRPr lang="en-US" dirty="0" smtClean="0"/>
          </a:p>
          <a:p>
            <a:pPr rtl="0"/>
            <a:r>
              <a:rPr lang="ru-RU" dirty="0" smtClean="0"/>
              <a:t>Учебная часть</a:t>
            </a:r>
            <a:r>
              <a:rPr lang="en-US" dirty="0" smtClean="0"/>
              <a:t>;</a:t>
            </a:r>
          </a:p>
          <a:p>
            <a:pPr rtl="0"/>
            <a:r>
              <a:rPr lang="ru-RU" dirty="0" smtClean="0"/>
              <a:t>Корректирующие курсы</a:t>
            </a:r>
            <a:r>
              <a:rPr lang="en-US" dirty="0" smtClean="0"/>
              <a:t>;</a:t>
            </a:r>
          </a:p>
          <a:p>
            <a:pPr rtl="0"/>
            <a:r>
              <a:rPr lang="ru-RU" dirty="0" smtClean="0"/>
              <a:t>Приемная комиссия</a:t>
            </a:r>
            <a:r>
              <a:rPr lang="en-US" dirty="0" smtClean="0"/>
              <a:t>;</a:t>
            </a:r>
          </a:p>
          <a:p>
            <a:pPr rtl="0"/>
            <a:r>
              <a:rPr lang="ru-RU" dirty="0" smtClean="0"/>
              <a:t>Подготовительные курсы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68843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053852" y="260648"/>
            <a:ext cx="9937104" cy="1152128"/>
          </a:xfrm>
        </p:spPr>
        <p:txBody>
          <a:bodyPr rtlCol="0"/>
          <a:lstStyle/>
          <a:p>
            <a:pPr rtl="0"/>
            <a:r>
              <a:rPr lang="ru-RU" dirty="0" smtClean="0"/>
              <a:t>Тестирование еис «инфо-колледж»</a:t>
            </a:r>
            <a:endParaRPr lang="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half" idx="2"/>
          </p:nvPr>
        </p:nvSpPr>
        <p:spPr>
          <a:xfrm>
            <a:off x="1197868" y="1700808"/>
            <a:ext cx="9361040" cy="4392488"/>
          </a:xfrm>
        </p:spPr>
        <p:txBody>
          <a:bodyPr rtlCol="0">
            <a:normAutofit fontScale="92500" lnSpcReduction="10000"/>
          </a:bodyPr>
          <a:lstStyle/>
          <a:p>
            <a:r>
              <a:rPr lang="ru-RU" sz="2800" cap="all" spc="200" dirty="0">
                <a:ea typeface="+mj-ea"/>
                <a:cs typeface="+mj-cs"/>
              </a:rPr>
              <a:t>Присоединиться к тестированию может любое учебное заведение любой страны, для этого необходимо всего лишь скачать последнюю версию программы из </a:t>
            </a:r>
            <a:r>
              <a:rPr lang="ru-RU" sz="2800" cap="all" spc="200" dirty="0" smtClean="0">
                <a:ea typeface="+mj-ea"/>
                <a:cs typeface="+mj-cs"/>
              </a:rPr>
              <a:t>репозитория</a:t>
            </a:r>
            <a:r>
              <a:rPr lang="en-US" sz="2800" cap="all" spc="200" dirty="0">
                <a:ea typeface="+mj-ea"/>
                <a:cs typeface="+mj-cs"/>
              </a:rPr>
              <a:t> GITHUB </a:t>
            </a:r>
            <a:r>
              <a:rPr lang="en-US" sz="2800" cap="all" spc="200" dirty="0">
                <a:ea typeface="+mj-ea"/>
                <a:cs typeface="+mj-cs"/>
                <a:hlinkClick r:id="rId2"/>
              </a:rPr>
              <a:t>https://</a:t>
            </a:r>
            <a:r>
              <a:rPr lang="en-US" sz="2800" cap="all" spc="200" dirty="0" smtClean="0">
                <a:ea typeface="+mj-ea"/>
                <a:cs typeface="+mj-cs"/>
                <a:hlinkClick r:id="rId2"/>
              </a:rPr>
              <a:t>github.com/InfoCollege/InfoCollegeD</a:t>
            </a:r>
            <a:endParaRPr lang="en-US" sz="2800" cap="all" spc="200" dirty="0" smtClean="0">
              <a:ea typeface="+mj-ea"/>
              <a:cs typeface="+mj-cs"/>
            </a:endParaRPr>
          </a:p>
          <a:p>
            <a:r>
              <a:rPr lang="ru-RU" sz="2800" cap="all" spc="200" dirty="0" smtClean="0">
                <a:ea typeface="+mj-ea"/>
                <a:cs typeface="+mj-cs"/>
              </a:rPr>
              <a:t>По всем недочетам и вопросам можно обратится по адресам </a:t>
            </a:r>
          </a:p>
          <a:p>
            <a:r>
              <a:rPr lang="en-US" sz="2800" cap="all" spc="200" dirty="0" smtClean="0">
                <a:ea typeface="+mj-ea"/>
                <a:cs typeface="+mj-cs"/>
                <a:hlinkClick r:id="rId3"/>
              </a:rPr>
              <a:t>infosreda@LISTBoX.RU</a:t>
            </a:r>
            <a:r>
              <a:rPr lang="en-US" sz="2800" cap="all" spc="200" dirty="0" smtClean="0">
                <a:ea typeface="+mj-ea"/>
                <a:cs typeface="+mj-cs"/>
              </a:rPr>
              <a:t> </a:t>
            </a:r>
          </a:p>
          <a:p>
            <a:r>
              <a:rPr lang="en-US" sz="2800" cap="all" spc="200" dirty="0" smtClean="0">
                <a:ea typeface="+mj-ea"/>
                <a:cs typeface="+mj-cs"/>
                <a:hlinkClick r:id="rId4"/>
              </a:rPr>
              <a:t>Ar.antipov@gmail.com</a:t>
            </a:r>
            <a:endParaRPr lang="en-US" sz="2800" cap="all" spc="200" dirty="0" smtClean="0">
              <a:ea typeface="+mj-ea"/>
              <a:cs typeface="+mj-cs"/>
            </a:endParaRPr>
          </a:p>
          <a:p>
            <a:r>
              <a:rPr lang="en-US" sz="2800" cap="all" spc="200" dirty="0" smtClean="0">
                <a:ea typeface="+mj-ea"/>
                <a:cs typeface="+mj-cs"/>
                <a:hlinkClick r:id="rId5"/>
              </a:rPr>
              <a:t>avantipov@mgkit.ru</a:t>
            </a:r>
            <a:r>
              <a:rPr lang="en-US" sz="2800" cap="all" spc="200" dirty="0" smtClean="0">
                <a:ea typeface="+mj-ea"/>
                <a:cs typeface="+mj-cs"/>
              </a:rPr>
              <a:t> </a:t>
            </a:r>
            <a:endParaRPr lang="en-US" sz="2800" cap="all" spc="200" dirty="0"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477821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Планы работы над стратегией</a:t>
            </a:r>
            <a:endParaRPr lang="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10132113" cy="4465320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ru" dirty="0" smtClean="0"/>
              <a:t>Первый этап.Разработка ЕИС «Инфо-Колледж», ввод в ОПЭ на базовой площадке – учет замечаний и доработка. Начало работы над ЕИС «Инфо-Школа» и ЕИС «Инфо-ВУЗ»</a:t>
            </a:r>
            <a:endParaRPr lang="ru" dirty="0"/>
          </a:p>
          <a:p>
            <a:pPr rtl="0"/>
            <a:r>
              <a:rPr lang="ru" dirty="0" smtClean="0"/>
              <a:t>Второй этап. Разработка ЕИС «Инфо-Школа», ввод в ОПЭ на базовой площадке – учет замечаний и доработка.</a:t>
            </a:r>
            <a:endParaRPr lang="ru" dirty="0"/>
          </a:p>
          <a:p>
            <a:pPr rtl="0"/>
            <a:r>
              <a:rPr lang="ru" dirty="0" smtClean="0"/>
              <a:t>Третий этап. </a:t>
            </a:r>
            <a:r>
              <a:rPr lang="ru" dirty="0" smtClean="0"/>
              <a:t>Разработка ЕИС «Инфо-ВУЗ», ввод в ОПЭ на базовой площадке –учет замечаний и доработка.</a:t>
            </a:r>
          </a:p>
          <a:p>
            <a:pPr rtl="0"/>
            <a:r>
              <a:rPr lang="ru" dirty="0" smtClean="0"/>
              <a:t>Четвертый этап. Объединение всех ЕИС для сбора и анализа информации и отчетной системе ЕИС «Инфо-ДО» и ЕИС «Инфо-МО»</a:t>
            </a:r>
            <a:endParaRPr lang="ru" dirty="0"/>
          </a:p>
        </p:txBody>
      </p:sp>
    </p:spTree>
    <p:extLst>
      <p:ext uri="{BB962C8B-B14F-4D97-AF65-F5344CB8AC3E}">
        <p14:creationId xmlns:p14="http://schemas.microsoft.com/office/powerpoint/2010/main" val="412318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" dirty="0"/>
              <a:t>Добавить заголовок </a:t>
            </a:r>
            <a:r>
              <a:rPr lang="en-US" dirty="0"/>
              <a:t/>
            </a:r>
            <a:br>
              <a:rPr lang="en-US" dirty="0"/>
            </a:br>
            <a:r>
              <a:rPr lang="ru" dirty="0"/>
              <a:t>слайда - 5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Рисунок 5" descr="Пустой заполнитель, вместо которого можно добавить изображение. Щелкните заполнитель и выберите изображение, которое необходимо добавить."/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3480339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Технический стиль 16 х 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33248_TF02787990_TF02787990" id="{F8D9DA57-5005-4B4A-9EBB-6B6F0065B24A}" vid="{9FC5A353-BEB4-4811-B54D-34ADFAF3E06D}"/>
    </a:ext>
  </a:extLst>
</a:theme>
</file>

<file path=ppt/theme/theme2.xml><?xml version="1.0" encoding="utf-8"?>
<a:theme xmlns:a="http://schemas.openxmlformats.org/drawingml/2006/main" name="Тема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Презентация с тройной линией (широкоэкранный формат)</Template>
  <TotalTime>129</TotalTime>
  <Words>262</Words>
  <Application>Microsoft Office PowerPoint</Application>
  <PresentationFormat>Произвольный</PresentationFormat>
  <Paragraphs>42</Paragraphs>
  <Slides>8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1" baseType="lpstr">
      <vt:lpstr>Arial</vt:lpstr>
      <vt:lpstr>Calibri</vt:lpstr>
      <vt:lpstr>Технический стиль 16 х 9</vt:lpstr>
      <vt:lpstr>Программа «Информационное образование»</vt:lpstr>
      <vt:lpstr>Серия свободного программного обеспечения для образования</vt:lpstr>
      <vt:lpstr>ЕИС «Инфо-Колледж»</vt:lpstr>
      <vt:lpstr>ЕИС «Инфо-Школа»</vt:lpstr>
      <vt:lpstr>ЕИС «Инфо-ВУЗ»</vt:lpstr>
      <vt:lpstr>Тестирование еис «инфо-колледж»</vt:lpstr>
      <vt:lpstr>Планы работы над стратегией</vt:lpstr>
      <vt:lpstr>Добавить заголовок  слайда - 5</vt:lpstr>
    </vt:vector>
  </TitlesOfParts>
  <Company>diakov.net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Серия «Информационное образование»</dc:title>
  <dc:creator>Артем Владиславович Антипов</dc:creator>
  <cp:lastModifiedBy>Артем Владиславович Антипов</cp:lastModifiedBy>
  <cp:revision>4</cp:revision>
  <dcterms:created xsi:type="dcterms:W3CDTF">2016-12-23T18:04:18Z</dcterms:created>
  <dcterms:modified xsi:type="dcterms:W3CDTF">2016-12-23T20:13:25Z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