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1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3" r:id="rId12"/>
    <p:sldId id="265" r:id="rId13"/>
  </p:sldIdLst>
  <p:sldSz cx="9144000" cy="5143500" type="screen16x9"/>
  <p:notesSz cx="6858000" cy="9144000"/>
  <p:embeddedFontLst>
    <p:embeddedFont>
      <p:font typeface="Average" panose="020B0604020202020204" charset="0"/>
      <p:regular r:id="rId15"/>
    </p:embeddedFont>
    <p:embeddedFont>
      <p:font typeface="Oswald" panose="02000503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86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81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9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hdnug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nhdnug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North Houston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Dot Net User Group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10/20/2016</a:t>
            </a:r>
          </a:p>
        </p:txBody>
      </p:sp>
    </p:spTree>
  </p:cSld>
  <p:clrMapOvr>
    <a:masterClrMapping/>
  </p:clrMapOvr>
  <p:transition spd="slow" advTm="5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Events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591175" y="1152475"/>
            <a:ext cx="3087900" cy="187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Tm="5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Group Discounts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Apress:</a:t>
            </a:r>
            <a:br>
              <a:rPr lang="en" dirty="0"/>
            </a:br>
            <a:r>
              <a:rPr lang="en" dirty="0"/>
              <a:t>Discount on E-Books</a:t>
            </a:r>
            <a:br>
              <a:rPr lang="en" dirty="0"/>
            </a:br>
            <a:r>
              <a:rPr lang="en" dirty="0"/>
              <a:t>“UserGroup”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Exceptionless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Free Tier available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Coupon code for User Group “NHDNUG” – 20% off paid service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Free Small Plan for contributors</a:t>
            </a:r>
          </a:p>
        </p:txBody>
      </p:sp>
    </p:spTree>
  </p:cSld>
  <p:clrMapOvr>
    <a:masterClrMapping/>
  </p:clrMapOvr>
  <p:transition spd="slow" advTm="5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Speaker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700" dirty="0"/>
              <a:t>Joe Reynolds</a:t>
            </a:r>
            <a:br>
              <a:rPr lang="en-US" sz="1700" dirty="0"/>
            </a:br>
            <a:r>
              <a:rPr lang="en-US" sz="1700" dirty="0"/>
              <a:t>InfoCraft.net</a:t>
            </a:r>
          </a:p>
          <a:p>
            <a:pPr lvl="0"/>
            <a:r>
              <a:rPr lang="en-US" sz="1700" dirty="0"/>
              <a:t>C#6 – </a:t>
            </a:r>
            <a:r>
              <a:rPr lang="en-US" sz="1700"/>
              <a:t>New Features</a:t>
            </a:r>
            <a:endParaRPr lang="en-US" dirty="0"/>
          </a:p>
        </p:txBody>
      </p:sp>
    </p:spTree>
  </p:cSld>
  <p:clrMapOvr>
    <a:masterClrMapping/>
  </p:clrMapOvr>
  <p:transition spd="slow" advTm="5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5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55" y="854009"/>
            <a:ext cx="2031093" cy="326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Sponsors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595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Improving And CTUIT - Our Platinum Sponsors!!!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LoneStar College - Our host for the evening</a:t>
            </a:r>
          </a:p>
        </p:txBody>
      </p:sp>
    </p:spTree>
  </p:cSld>
  <p:clrMapOvr>
    <a:masterClrMapping/>
  </p:clrMapOvr>
  <p:transition spd="slow" advTm="5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Swag sponsors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217687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Telerik - license and tangibles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JetBrains – license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OzCode License – 6 months free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RedGate – Ants Profiler, and tangibles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(Was there anyone who won last month and didn’t get their codes? Joe only got one email…)</a:t>
            </a:r>
          </a:p>
        </p:txBody>
      </p:sp>
    </p:spTree>
  </p:cSld>
  <p:clrMapOvr>
    <a:masterClrMapping/>
  </p:clrMapOvr>
  <p:transition spd="slow" advTm="5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Location, Location, Location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Remainder of year - Lonestar College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Next venue Change – 12/15/2016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Willies Ice House – called and made reservation.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 advTm="5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Announcements</a:t>
            </a:r>
          </a:p>
        </p:txBody>
      </p:sp>
      <p:sp>
        <p:nvSpPr>
          <p:cNvPr id="4" name="Shape 84"/>
          <p:cNvSpPr txBox="1">
            <a:spLocks/>
          </p:cNvSpPr>
          <p:nvPr/>
        </p:nvSpPr>
        <p:spPr>
          <a:xfrm>
            <a:off x="5146002" y="1152475"/>
            <a:ext cx="3686297" cy="2258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lang="e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84878" cy="3416400"/>
          </a:xfrm>
        </p:spPr>
        <p:txBody>
          <a:bodyPr/>
          <a:lstStyle/>
          <a:p>
            <a:r>
              <a:rPr lang="en" b="1" dirty="0"/>
              <a:t>Email Address: </a:t>
            </a:r>
            <a:r>
              <a:rPr lang="en" dirty="0">
                <a:hlinkClick r:id="rId3"/>
              </a:rPr>
              <a:t>info@nhdnug.org</a:t>
            </a:r>
            <a:endParaRPr lang="en" dirty="0"/>
          </a:p>
          <a:p>
            <a:r>
              <a:rPr lang="en-US" dirty="0"/>
              <a:t>Hiring? On the Market? Interested in speaking? Have a favorite speaker?</a:t>
            </a:r>
            <a:br>
              <a:rPr lang="en-US" dirty="0"/>
            </a:br>
            <a:r>
              <a:rPr lang="en-US" dirty="0"/>
              <a:t>Send it all to the email!</a:t>
            </a:r>
          </a:p>
        </p:txBody>
      </p:sp>
    </p:spTree>
    <p:extLst>
      <p:ext uri="{BB962C8B-B14F-4D97-AF65-F5344CB8AC3E}">
        <p14:creationId xmlns:p14="http://schemas.microsoft.com/office/powerpoint/2010/main" val="536022929"/>
      </p:ext>
    </p:extLst>
  </p:cSld>
  <p:clrMapOvr>
    <a:masterClrMapping/>
  </p:clrMapOvr>
  <p:transition spd="slow" advTm="5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Speakers coming soon...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021849"/>
            <a:ext cx="450725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n" sz="1700" i="1" dirty="0"/>
          </a:p>
          <a:p>
            <a:endParaRPr lang="en" sz="1700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380821" y="1021849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lvl="0"/>
            <a:r>
              <a:rPr lang="en" sz="1600" b="1" dirty="0"/>
              <a:t>October </a:t>
            </a:r>
            <a:br>
              <a:rPr lang="en" sz="1600" b="1" dirty="0"/>
            </a:br>
            <a:r>
              <a:rPr lang="en" sz="1600" dirty="0"/>
              <a:t>Joe Reynolds</a:t>
            </a:r>
            <a:br>
              <a:rPr lang="en" sz="1600" dirty="0"/>
            </a:br>
            <a:r>
              <a:rPr lang="en" sz="1600" i="1" dirty="0"/>
              <a:t>IoC Without Buzzwords</a:t>
            </a:r>
          </a:p>
          <a:p>
            <a:r>
              <a:rPr lang="en" sz="1600" b="1" dirty="0"/>
              <a:t>November</a:t>
            </a:r>
            <a:br>
              <a:rPr lang="en-US" sz="1600" b="1" dirty="0"/>
            </a:br>
            <a:r>
              <a:rPr lang="en" sz="1600" dirty="0"/>
              <a:t>Lightning Talks</a:t>
            </a:r>
            <a:br>
              <a:rPr lang="en" sz="1600" dirty="0"/>
            </a:br>
            <a:r>
              <a:rPr lang="en" sz="1600" i="1" dirty="0"/>
              <a:t>Submit your talks to </a:t>
            </a:r>
            <a:r>
              <a:rPr lang="en" sz="1600" i="1" dirty="0">
                <a:hlinkClick r:id="rId3"/>
              </a:rPr>
              <a:t>info@nhdnug.org</a:t>
            </a:r>
            <a:r>
              <a:rPr lang="en" sz="1600" i="1" dirty="0"/>
              <a:t> </a:t>
            </a:r>
          </a:p>
          <a:p>
            <a:r>
              <a:rPr lang="en-US" sz="1600" b="1" dirty="0"/>
              <a:t>December </a:t>
            </a:r>
            <a:br>
              <a:rPr lang="en-US" sz="1600" b="1" dirty="0"/>
            </a:br>
            <a:r>
              <a:rPr lang="en-US" sz="1600" dirty="0"/>
              <a:t>Curtis </a:t>
            </a:r>
            <a:r>
              <a:rPr lang="en-US" sz="1600" dirty="0" err="1"/>
              <a:t>Schlak</a:t>
            </a:r>
            <a:endParaRPr lang="en" sz="1600" i="1" dirty="0"/>
          </a:p>
          <a:p>
            <a:br>
              <a:rPr lang="en-US" sz="1600" i="1" dirty="0"/>
            </a:br>
            <a:endParaRPr lang="en-US" sz="1600" i="1" dirty="0"/>
          </a:p>
          <a:p>
            <a:endParaRPr lang="en" sz="1700" dirty="0"/>
          </a:p>
        </p:txBody>
      </p:sp>
      <p:sp>
        <p:nvSpPr>
          <p:cNvPr id="2" name="TextBox 1"/>
          <p:cNvSpPr txBox="1"/>
          <p:nvPr/>
        </p:nvSpPr>
        <p:spPr>
          <a:xfrm>
            <a:off x="5339562" y="1321542"/>
            <a:ext cx="2903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Yeah… I know…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 have people I’m getting scheduled though.</a:t>
            </a:r>
          </a:p>
        </p:txBody>
      </p:sp>
    </p:spTree>
  </p:cSld>
  <p:clrMapOvr>
    <a:masterClrMapping/>
  </p:clrMapOvr>
  <p:transition spd="slow" advTm="5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Current Lightning Talk Speakers...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99869" y="1379406"/>
            <a:ext cx="4120137" cy="2738731"/>
          </a:xfrm>
        </p:spPr>
        <p:txBody>
          <a:bodyPr/>
          <a:lstStyle/>
          <a:p>
            <a:r>
              <a:rPr lang="en-US" dirty="0"/>
              <a:t>Jon Badgett</a:t>
            </a:r>
            <a:br>
              <a:rPr lang="en-US" dirty="0"/>
            </a:br>
            <a:r>
              <a:rPr lang="en-US" i="1" dirty="0"/>
              <a:t>Github Pages and Jekyll</a:t>
            </a:r>
          </a:p>
          <a:p>
            <a:r>
              <a:rPr lang="en-US" dirty="0"/>
              <a:t>Joe Reynolds</a:t>
            </a:r>
            <a:br>
              <a:rPr lang="en-US" dirty="0"/>
            </a:br>
            <a:r>
              <a:rPr lang="en-US" i="1" dirty="0"/>
              <a:t>Using </a:t>
            </a:r>
            <a:r>
              <a:rPr lang="en-US" i="1" dirty="0" err="1"/>
              <a:t>Git</a:t>
            </a:r>
            <a:r>
              <a:rPr lang="en-US" i="1" dirty="0"/>
              <a:t> effectively</a:t>
            </a:r>
          </a:p>
          <a:p>
            <a:r>
              <a:rPr lang="en-US" dirty="0"/>
              <a:t>Arun Sajjan</a:t>
            </a:r>
            <a:br>
              <a:rPr lang="en-US" dirty="0"/>
            </a:br>
            <a:r>
              <a:rPr lang="en-US" i="1" dirty="0"/>
              <a:t>Electronics for </a:t>
            </a:r>
            <a:r>
              <a:rPr lang="en-US" i="1" dirty="0" err="1"/>
              <a:t>IoT</a:t>
            </a:r>
            <a:r>
              <a:rPr lang="en-US" i="1" dirty="0"/>
              <a:t> </a:t>
            </a:r>
            <a:r>
              <a:rPr lang="en-US" i="1" dirty="0" err="1"/>
              <a:t>Devs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849215" y="1901276"/>
            <a:ext cx="3160129" cy="19632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dirty="0"/>
              <a:t>Gary DeReese</a:t>
            </a:r>
            <a:br>
              <a:rPr lang="en-US" dirty="0"/>
            </a:br>
            <a:r>
              <a:rPr lang="en-US" i="1" dirty="0"/>
              <a:t>Swagger</a:t>
            </a:r>
          </a:p>
          <a:p>
            <a:r>
              <a:rPr lang="en-US" dirty="0"/>
              <a:t> Martin Mason</a:t>
            </a:r>
            <a:br>
              <a:rPr lang="en-US" dirty="0"/>
            </a:br>
            <a:r>
              <a:rPr lang="en-US" i="1" dirty="0"/>
              <a:t>Visual Studio DB Projects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0719972"/>
      </p:ext>
    </p:extLst>
  </p:cSld>
  <p:clrMapOvr>
    <a:masterClrMapping/>
  </p:clrMapOvr>
  <p:transition spd="slow" advTm="5000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148</Words>
  <Application>Microsoft Office PowerPoint</Application>
  <PresentationFormat>On-screen Show (16:9)</PresentationFormat>
  <Paragraphs>43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Average</vt:lpstr>
      <vt:lpstr>Oswald</vt:lpstr>
      <vt:lpstr>slate</vt:lpstr>
      <vt:lpstr>North Houston  Dot Net User Group</vt:lpstr>
      <vt:lpstr>PowerPoint Presentation</vt:lpstr>
      <vt:lpstr>PowerPoint Presentation</vt:lpstr>
      <vt:lpstr>Sponsors</vt:lpstr>
      <vt:lpstr>Swag sponsors</vt:lpstr>
      <vt:lpstr>Location, Location, Location</vt:lpstr>
      <vt:lpstr>Announcements</vt:lpstr>
      <vt:lpstr>Speakers coming soon...</vt:lpstr>
      <vt:lpstr>Current Lightning Talk Speakers...</vt:lpstr>
      <vt:lpstr>Events</vt:lpstr>
      <vt:lpstr>User Group Discounts</vt:lpstr>
      <vt:lpstr>Speaker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Houston  Dot Net User Group</dc:title>
  <cp:lastModifiedBy>Joe Reynolds</cp:lastModifiedBy>
  <cp:revision>23</cp:revision>
  <dcterms:modified xsi:type="dcterms:W3CDTF">2016-10-20T21:37:54Z</dcterms:modified>
</cp:coreProperties>
</file>