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79" r:id="rId6"/>
    <p:sldId id="259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974" autoAdjust="0"/>
  </p:normalViewPr>
  <p:slideViewPr>
    <p:cSldViewPr snapToGrid="0">
      <p:cViewPr varScale="1">
        <p:scale>
          <a:sx n="93" d="100"/>
          <a:sy n="93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E0E6-2657-4385-902D-2810122CB8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12C5-6186-400E-A7A8-A33DCA02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CLR: I have personally run most of these features</a:t>
            </a:r>
            <a:r>
              <a:rPr lang="en-US" baseline="0" dirty="0"/>
              <a:t> as far back as </a:t>
            </a:r>
            <a:r>
              <a:rPr lang="en-US" baseline="0" dirty="0" err="1"/>
              <a:t>.Net</a:t>
            </a:r>
            <a:r>
              <a:rPr lang="en-US" baseline="0" dirty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CLR: I have personally run most of these features</a:t>
            </a:r>
            <a:r>
              <a:rPr lang="en-US" baseline="0" dirty="0"/>
              <a:t> as far back as </a:t>
            </a:r>
            <a:r>
              <a:rPr lang="en-US" baseline="0" dirty="0" err="1"/>
              <a:t>.Net</a:t>
            </a:r>
            <a:r>
              <a:rPr lang="en-US" baseline="0" dirty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Frankly, I think this will be fairly niche.</a:t>
            </a:r>
            <a:r>
              <a:rPr lang="en-US" baseline="0" dirty="0"/>
              <a:t> I’m not spending a lot of time on it. If you have </a:t>
            </a:r>
            <a:r>
              <a:rPr lang="en-US" baseline="0" dirty="0" err="1"/>
              <a:t>ReSharper</a:t>
            </a:r>
            <a:r>
              <a:rPr lang="en-US" baseline="0" dirty="0"/>
              <a:t> installed, you’ll discover it pretty quickly, and you’ll figure out when you want to implement it.</a:t>
            </a:r>
          </a:p>
          <a:p>
            <a:endParaRPr lang="en-US" baseline="0" dirty="0"/>
          </a:p>
          <a:p>
            <a:r>
              <a:rPr lang="en-US" baseline="0" dirty="0"/>
              <a:t>Honestly, I think the bigger concern is going to be NOT using it when we SHOULDN’T use it. This seems like the kind of thing that could easily get out of control.</a:t>
            </a:r>
          </a:p>
          <a:p>
            <a:endParaRPr lang="en-US" baseline="0" dirty="0"/>
          </a:p>
          <a:p>
            <a:r>
              <a:rPr lang="en-US" baseline="0" dirty="0"/>
              <a:t>Not my favorite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significant difference – and could ACTUALLY</a:t>
            </a:r>
            <a:r>
              <a:rPr lang="en-US" baseline="0" dirty="0"/>
              <a:t> cause issues if not careful.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 know we’re not really protecting against nulls yet…</a:t>
            </a:r>
          </a:p>
          <a:p>
            <a:r>
              <a:rPr lang="en-US" dirty="0"/>
              <a:t>If the </a:t>
            </a:r>
            <a:r>
              <a:rPr lang="en-US" dirty="0" err="1"/>
              <a:t>CurrentInvoice</a:t>
            </a:r>
            <a:r>
              <a:rPr lang="en-US" dirty="0"/>
              <a:t> IS null, it’s going to insert “NULL” in each of those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Honestly, in this case,</a:t>
            </a:r>
            <a:r>
              <a:rPr lang="en-US" baseline="0" dirty="0"/>
              <a:t> just checking the </a:t>
            </a:r>
            <a:r>
              <a:rPr lang="en-US" baseline="0" dirty="0" err="1"/>
              <a:t>CurrentInvoice</a:t>
            </a:r>
            <a:r>
              <a:rPr lang="en-US" baseline="0" dirty="0"/>
              <a:t> at the top is cleaner. That’s fine. This isn’t production code ;)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recommendation – use for quick</a:t>
            </a:r>
            <a:r>
              <a:rPr lang="en-US" baseline="0" dirty="0"/>
              <a:t> calculations, short things, delegates… Not for anything longer than about 3 lines.</a:t>
            </a:r>
          </a:p>
          <a:p>
            <a:r>
              <a:rPr lang="en-US" baseline="0" dirty="0"/>
              <a:t>There’s exceptions to every rule of course… But makes sure they’re the exception, not the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private void </a:t>
            </a:r>
            <a:r>
              <a:rPr lang="en-US" dirty="0" err="1"/>
              <a:t>SetSoapBody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BaseServiceCall.SoapBody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(@"&lt;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GetCustomerLegalName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=""http://www.infocraft.net""&gt;</a:t>
            </a:r>
          </a:p>
          <a:p>
            <a:r>
              <a:rPr lang="en-US" dirty="0"/>
              <a:t>      &lt;</a:t>
            </a:r>
            <a:r>
              <a:rPr lang="en-US" dirty="0" err="1"/>
              <a:t>custNo</a:t>
            </a:r>
            <a:r>
              <a:rPr lang="en-US" dirty="0"/>
              <a:t>&gt;{0}&lt;/</a:t>
            </a:r>
            <a:r>
              <a:rPr lang="en-US" dirty="0" err="1"/>
              <a:t>custNo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GetCustomerLegalName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soap:Body</a:t>
            </a:r>
            <a:r>
              <a:rPr lang="en-US" dirty="0"/>
              <a:t>&gt;", </a:t>
            </a:r>
            <a:r>
              <a:rPr lang="en-US" dirty="0" err="1"/>
              <a:t>CustomerNumber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debatable</a:t>
            </a:r>
            <a:r>
              <a:rPr lang="en-US" baseline="0" dirty="0"/>
              <a:t> how readable XML is EVER going to be… But still…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B543-F909-4FF1-B2FE-428AB4A87B52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7EB7-D403-45A2-AB5E-D280C516BC85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4BB-0428-4E19-B8E6-33EBEF93452B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2EB21BC-B6B7-45A0-831A-39A08F64FEEE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1534-8D07-4037-A73D-B2B2270F597C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0D4-12A0-43C8-A1CF-99BCBDD8B988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61DB-8378-4CD0-AFBE-01F12CFCF0EB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8105-B0CE-4596-84BB-C9F093A62A71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11DF-B9CA-48C5-81E6-337899557DC2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A06-4E45-4653-A29C-5A7E490F3733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B3552D-7290-43DD-AD07-60F561629260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7024-4554-4F1F-91AB-08006E299A3C}" type="datetime1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http://infocraft.net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craft.net/tag/new-features/" TargetMode="External"/><Relationship Id="rId2" Type="http://schemas.openxmlformats.org/officeDocument/2006/relationships/hyperlink" Target="https://github.com/dotnet/roslyn/wiki/New-Language-Features-in-C#-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reynolds.github.io/CSharp-6-New-Language-Features/" TargetMode="External"/><Relationship Id="rId4" Type="http://schemas.openxmlformats.org/officeDocument/2006/relationships/hyperlink" Target="https://github.com/jmreynolds/CSharp-6-New-Language-Featu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6 New Language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Joseph Reynolds</a:t>
            </a:r>
          </a:p>
          <a:p>
            <a:r>
              <a:rPr lang="en-US"/>
              <a:t>http://Infocraft.Net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iddJoe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 – The Elvis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436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Gets rid of some nasty looking code…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553" y="1844297"/>
            <a:ext cx="8467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8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Conditionals – 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3910" y="1837593"/>
            <a:ext cx="8520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46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Conditionals – Part 3 (What if it’s null?)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1573824"/>
            <a:ext cx="97369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ShowInvoiceTotalsViewModel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InvoiceListDataViewModel 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StringBuilder sb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StringBuilder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520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090177"/>
          </a:xfrm>
        </p:spPr>
        <p:txBody>
          <a:bodyPr/>
          <a:lstStyle/>
          <a:p>
            <a:r>
              <a:rPr lang="en-US" dirty="0"/>
              <a:t>Nice for one-line methods and properties.</a:t>
            </a:r>
          </a:p>
          <a:p>
            <a:r>
              <a:rPr lang="en-US" dirty="0"/>
              <a:t>Can be very confusing if you try to force it everywhere.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68" y="2712377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GetPageCountStandardMethodBody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4384362"/>
            <a:ext cx="63337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GetPageCountExpressionBody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Body Quick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Method-Like members</a:t>
            </a:r>
          </a:p>
          <a:p>
            <a:r>
              <a:rPr lang="en-US" dirty="0"/>
              <a:t>Works with Property-Like members</a:t>
            </a:r>
          </a:p>
          <a:p>
            <a:r>
              <a:rPr lang="en-US" dirty="0"/>
              <a:t>Does NOT work on Constructors</a:t>
            </a:r>
          </a:p>
          <a:p>
            <a:r>
              <a:rPr lang="en-US" dirty="0"/>
              <a:t>Does NOT work on Events</a:t>
            </a:r>
          </a:p>
          <a:p>
            <a:r>
              <a:rPr lang="en-US" dirty="0"/>
              <a:t>Recommendation: use sparingly, but don’t be afraid of it.</a:t>
            </a:r>
          </a:p>
        </p:txBody>
      </p:sp>
    </p:spTree>
    <p:extLst>
      <p:ext uri="{BB962C8B-B14F-4D97-AF65-F5344CB8AC3E}">
        <p14:creationId xmlns:p14="http://schemas.microsoft.com/office/powerpoint/2010/main" val="16934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47516"/>
            <a:ext cx="9603275" cy="562638"/>
          </a:xfrm>
        </p:spPr>
        <p:txBody>
          <a:bodyPr/>
          <a:lstStyle/>
          <a:p>
            <a:r>
              <a:rPr lang="en-US" dirty="0"/>
              <a:t>One of my two favorite new features…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2002559"/>
            <a:ext cx="5883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PersonId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70" y="3824654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Properties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1106997"/>
          </a:xfrm>
        </p:spPr>
        <p:txBody>
          <a:bodyPr/>
          <a:lstStyle/>
          <a:p>
            <a:r>
              <a:rPr lang="en-US" dirty="0"/>
              <a:t>Removes a bunch of plumbing which is nice…</a:t>
            </a:r>
          </a:p>
          <a:p>
            <a:r>
              <a:rPr lang="en-US" dirty="0"/>
              <a:t>Also makes immutability easier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2584938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Properties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/>
              <a:t>Also, read-only getters…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68" y="2002559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first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last;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1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my favorite new feature.</a:t>
            </a:r>
          </a:p>
          <a:p>
            <a:r>
              <a:rPr lang="en-US" dirty="0"/>
              <a:t>Not a huge, life-changing deal…</a:t>
            </a:r>
          </a:p>
          <a:p>
            <a:r>
              <a:rPr lang="en-US" dirty="0"/>
              <a:t>But makes life much nicer</a:t>
            </a:r>
          </a:p>
        </p:txBody>
      </p:sp>
    </p:spTree>
    <p:extLst>
      <p:ext uri="{BB962C8B-B14F-4D97-AF65-F5344CB8AC3E}">
        <p14:creationId xmlns:p14="http://schemas.microsoft.com/office/powerpoint/2010/main" val="241292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111147"/>
          </a:xfrm>
        </p:spPr>
        <p:txBody>
          <a:bodyPr/>
          <a:lstStyle/>
          <a:p>
            <a:r>
              <a:rPr lang="en-US" dirty="0"/>
              <a:t>Instead of </a:t>
            </a:r>
            <a:r>
              <a:rPr lang="en-US" dirty="0" err="1"/>
              <a:t>string.Format</a:t>
            </a:r>
            <a:r>
              <a:rPr lang="en-US" dirty="0"/>
              <a:t>(“{0}{1}{2}”,thing1,thing2,thing3};</a:t>
            </a:r>
          </a:p>
          <a:p>
            <a:r>
              <a:rPr lang="en-US" dirty="0"/>
              <a:t>Use: $”{thing1} {thing2} {thing3}”;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69" y="2467374"/>
            <a:ext cx="1006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"Person ID: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line2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(line1);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(line2);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9" y="4064483"/>
            <a:ext cx="892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Person ID: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Software Consultant</a:t>
            </a:r>
            <a:br>
              <a:rPr lang="en-US" dirty="0"/>
            </a:br>
            <a:r>
              <a:rPr lang="en-US" i="1" dirty="0"/>
              <a:t>InfoCraft.net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present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2248044"/>
            <a:ext cx="832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YuckyStuff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7012" y="1878806"/>
            <a:ext cx="759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this, only with about 20-30 fields being concatenated in…</a:t>
            </a:r>
          </a:p>
        </p:txBody>
      </p:sp>
    </p:spTree>
    <p:extLst>
      <p:ext uri="{BB962C8B-B14F-4D97-AF65-F5344CB8AC3E}">
        <p14:creationId xmlns:p14="http://schemas.microsoft.com/office/powerpoint/2010/main" val="268345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832722"/>
            <a:ext cx="9603275" cy="6741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least this is readable…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68" y="2434975"/>
            <a:ext cx="9466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18622"/>
          </a:xfrm>
        </p:spPr>
        <p:txBody>
          <a:bodyPr/>
          <a:lstStyle/>
          <a:p>
            <a:r>
              <a:rPr lang="en-US" dirty="0"/>
              <a:t>C# 6: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78393"/>
              </p:ext>
            </p:extLst>
          </p:nvPr>
        </p:nvGraphicFramePr>
        <p:xfrm>
          <a:off x="1130270" y="19520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867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62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Kinda</a:t>
                      </a:r>
                      <a:r>
                        <a:rPr lang="en-US" dirty="0"/>
                        <a:t> interesting in small doses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Await in catch\finally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 Property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Exception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 Conditionals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Statics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  <a:r>
                        <a:rPr lang="en-US" baseline="0" dirty="0"/>
                        <a:t> Bodied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initializer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Nameof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0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Wiki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https://github.com/dotnet/roslyn/wiki/New-Language-Features-in-C%23-6</a:t>
            </a:r>
            <a:endParaRPr lang="en-US" dirty="0"/>
          </a:p>
          <a:p>
            <a:r>
              <a:rPr lang="en-US" dirty="0"/>
              <a:t>InfoCraft New Features Blog Series</a:t>
            </a:r>
            <a:br>
              <a:rPr lang="en-US" dirty="0"/>
            </a:br>
            <a:r>
              <a:rPr lang="en-US" dirty="0">
                <a:hlinkClick r:id="rId3"/>
              </a:rPr>
              <a:t>http://www.infocraft.net/tag/new-features/</a:t>
            </a:r>
            <a:endParaRPr lang="en-US" dirty="0"/>
          </a:p>
          <a:p>
            <a:r>
              <a:rPr lang="en-US" dirty="0"/>
              <a:t>GitHub site for </a:t>
            </a:r>
            <a:r>
              <a:rPr lang="en-US"/>
              <a:t>this presentation</a:t>
            </a:r>
            <a:br>
              <a:rPr lang="en-US"/>
            </a:br>
            <a:r>
              <a:rPr lang="en-US">
                <a:hlinkClick r:id="rId4"/>
              </a:rPr>
              <a:t>https://github.com/jmreynolds/CSharp-6-New-Language-Features</a:t>
            </a:r>
            <a:br>
              <a:rPr lang="en-US"/>
            </a:br>
            <a:r>
              <a:rPr lang="en-US">
                <a:hlinkClick r:id="rId5"/>
              </a:rPr>
              <a:t>http://jmreynolds.github.io/CSharp-6-New-Language-Features/</a:t>
            </a:r>
            <a:r>
              <a:rPr lang="en-US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C#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50436"/>
              </p:ext>
            </p:extLst>
          </p:nvPr>
        </p:nvGraphicFramePr>
        <p:xfrm>
          <a:off x="1130757" y="1544320"/>
          <a:ext cx="9602789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61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250961">
                  <a:extLst>
                    <a:ext uri="{9D8B030D-6E8A-4147-A177-3AD203B41FA5}">
                      <a16:colId xmlns:a16="http://schemas.microsoft.com/office/drawing/2014/main" val="2894965188"/>
                    </a:ext>
                  </a:extLst>
                </a:gridCol>
                <a:gridCol w="1431505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402586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284227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1982549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C#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.Net</a:t>
                      </a:r>
                      <a:r>
                        <a:rPr lang="en-US" sz="16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Visual Studio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1.0/1.1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 </a:t>
                      </a:r>
                      <a:r>
                        <a:rPr lang="en-US" sz="1400" baseline="0" dirty="0"/>
                        <a:t>2002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Basic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Generics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Partial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Anonymous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Iterators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Nullable</a:t>
                      </a:r>
                      <a:r>
                        <a:rPr lang="en-US" sz="1400" baseline="0" dirty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Private Setters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Delegates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Static Classes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3.0/3.5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</a:t>
                      </a:r>
                      <a:r>
                        <a:rPr lang="en-US" sz="1400" baseline="0" dirty="0"/>
                        <a:t> 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Implicit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Object</a:t>
                      </a:r>
                      <a:r>
                        <a:rPr lang="en-US" sz="1400" baseline="0" dirty="0"/>
                        <a:t> Initializer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Anonymous</a:t>
                      </a:r>
                      <a:r>
                        <a:rPr lang="en-US" sz="1400" baseline="0" dirty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Extension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Query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Lambda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Expression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Partial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996"/>
          </a:xfrm>
        </p:spPr>
        <p:txBody>
          <a:bodyPr/>
          <a:lstStyle/>
          <a:p>
            <a:r>
              <a:rPr lang="en-US" dirty="0"/>
              <a:t>History of C# -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506689"/>
              </p:ext>
            </p:extLst>
          </p:nvPr>
        </p:nvGraphicFramePr>
        <p:xfrm>
          <a:off x="1130757" y="1544320"/>
          <a:ext cx="960278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61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250961">
                  <a:extLst>
                    <a:ext uri="{9D8B030D-6E8A-4147-A177-3AD203B41FA5}">
                      <a16:colId xmlns:a16="http://schemas.microsoft.com/office/drawing/2014/main" val="160472510"/>
                    </a:ext>
                  </a:extLst>
                </a:gridCol>
                <a:gridCol w="1337119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496971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284227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1982549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C#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.Net</a:t>
                      </a:r>
                      <a:r>
                        <a:rPr lang="en-US" sz="16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Visual Studio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Dynamic (late) Binding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Named\optional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Generic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Embedded Interop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</a:t>
                      </a:r>
                      <a:r>
                        <a:rPr lang="en-US" sz="1400" baseline="0" dirty="0"/>
                        <a:t> 2012/2013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Async</a:t>
                      </a:r>
                      <a:r>
                        <a:rPr lang="en-US" sz="1400" dirty="0"/>
                        <a:t>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Caller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do any demos…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186" y="2216256"/>
            <a:ext cx="111014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Left"/>
              <a:lightRig rig="threePt" dir="t"/>
            </a:scene3d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50" endPos="85000" dist="60007" dir="5400000" sy="-100000" algn="bl" rotWithShape="0"/>
                </a:effectLst>
              </a:rPr>
              <a:t>This is not production code.</a:t>
            </a:r>
          </a:p>
        </p:txBody>
      </p:sp>
    </p:spTree>
    <p:extLst>
      <p:ext uri="{BB962C8B-B14F-4D97-AF65-F5344CB8AC3E}">
        <p14:creationId xmlns:p14="http://schemas.microsoft.com/office/powerpoint/2010/main" val="167316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6: Overview of New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CLR – Very Backwards Compatible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Auto Property Features</a:t>
            </a:r>
          </a:p>
          <a:p>
            <a:r>
              <a:rPr lang="en-US" dirty="0"/>
              <a:t>Expression Bodied Members</a:t>
            </a:r>
          </a:p>
          <a:p>
            <a:r>
              <a:rPr lang="en-US" dirty="0"/>
              <a:t>Null Conditional Operators</a:t>
            </a:r>
          </a:p>
          <a:p>
            <a:r>
              <a:rPr lang="en-US" dirty="0" err="1"/>
              <a:t>nameof</a:t>
            </a:r>
            <a:r>
              <a:rPr lang="en-US" dirty="0"/>
              <a:t>() operator</a:t>
            </a:r>
          </a:p>
          <a:p>
            <a:r>
              <a:rPr lang="en-US" dirty="0"/>
              <a:t>Extension Add Methods in Collection Initializers</a:t>
            </a:r>
          </a:p>
          <a:p>
            <a:r>
              <a:rPr lang="en-US" dirty="0"/>
              <a:t>Using Static and Using Extension Methods</a:t>
            </a:r>
          </a:p>
          <a:p>
            <a:r>
              <a:rPr lang="en-US" dirty="0"/>
              <a:t>Exception Filter</a:t>
            </a:r>
          </a:p>
          <a:p>
            <a:r>
              <a:rPr lang="en-US" dirty="0"/>
              <a:t>await in catch\finally block</a:t>
            </a:r>
          </a:p>
        </p:txBody>
      </p:sp>
    </p:spTree>
    <p:extLst>
      <p:ext uri="{BB962C8B-B14F-4D97-AF65-F5344CB8AC3E}">
        <p14:creationId xmlns:p14="http://schemas.microsoft.com/office/powerpoint/2010/main" val="41359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“Using Static” and “Using Extension Methods”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9050"/>
            <a:ext cx="4223128" cy="1857195"/>
          </a:xfrm>
        </p:spPr>
        <p:txBody>
          <a:bodyPr/>
          <a:lstStyle/>
          <a:p>
            <a:r>
              <a:rPr lang="en-US" dirty="0"/>
              <a:t>A little strange, to be honest…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4878" y="1519050"/>
            <a:ext cx="457689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SampleCode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StaticUsingExample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MathExample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evens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27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Add Methods in Collection Initializers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05777"/>
            <a:ext cx="9603275" cy="562638"/>
          </a:xfrm>
        </p:spPr>
        <p:txBody>
          <a:bodyPr/>
          <a:lstStyle/>
          <a:p>
            <a:r>
              <a:rPr lang="en-US" dirty="0"/>
              <a:t>Basically fancy Dictionary&lt;T1,T2&gt;() initializer.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7729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1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/>
              <a:t>Pretty nifty – particularly for notification-type situations.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268" y="2002559"/>
            <a:ext cx="4075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19" y="2002559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NotifyPropertyChanged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75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388</TotalTime>
  <Words>1141</Words>
  <Application>Microsoft Office PowerPoint</Application>
  <PresentationFormat>Widescreen</PresentationFormat>
  <Paragraphs>328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Gallery</vt:lpstr>
      <vt:lpstr>C# 6 New Language Features</vt:lpstr>
      <vt:lpstr>Joseph Reynolds</vt:lpstr>
      <vt:lpstr>History of C#</vt:lpstr>
      <vt:lpstr>History of C# - Continued</vt:lpstr>
      <vt:lpstr>Before we do any demos…</vt:lpstr>
      <vt:lpstr>C# 6: Overview of New Stuff</vt:lpstr>
      <vt:lpstr>“Using Static” and “Using Extension Methods”</vt:lpstr>
      <vt:lpstr>Extension Add Methods in Collection Initializers </vt:lpstr>
      <vt:lpstr>nameof() operator</vt:lpstr>
      <vt:lpstr>Null Conditional – The Elvis Operator</vt:lpstr>
      <vt:lpstr>Null Conditionals – Part 2</vt:lpstr>
      <vt:lpstr>Null Conditionals – Part 3 (What if it’s null?)</vt:lpstr>
      <vt:lpstr>Expression Bodied Members</vt:lpstr>
      <vt:lpstr>Expression Body Quick Facts</vt:lpstr>
      <vt:lpstr>Auto Property Features</vt:lpstr>
      <vt:lpstr>Auto Properties Part 2</vt:lpstr>
      <vt:lpstr>Auto Properties Part 3</vt:lpstr>
      <vt:lpstr>String Interpolation</vt:lpstr>
      <vt:lpstr>String Interpolation</vt:lpstr>
      <vt:lpstr>String Interpolation</vt:lpstr>
      <vt:lpstr>String Interpolation</vt:lpstr>
      <vt:lpstr>C# 6: Summary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6 New Language Features</dc:title>
  <dc:creator>Joe Reynolds</dc:creator>
  <cp:lastModifiedBy>Joe Reynolds</cp:lastModifiedBy>
  <cp:revision>36</cp:revision>
  <dcterms:created xsi:type="dcterms:W3CDTF">2016-02-08T04:11:56Z</dcterms:created>
  <dcterms:modified xsi:type="dcterms:W3CDTF">2016-04-27T17:52:38Z</dcterms:modified>
</cp:coreProperties>
</file>