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C# 6 New Language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Joseph Reynolds</a:t>
            </a:r>
          </a:p>
          <a:p>
            <a:r>
              <a:rPr lang="en-US" smtClean="0"/>
              <a:t>http://Infocraft.Net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iddJoe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0175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14</TotalTime>
  <Words>13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Gallery</vt:lpstr>
      <vt:lpstr>C# 6 New Language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6 New Language Features</dc:title>
  <dc:creator>Joe Reynolds</dc:creator>
  <cp:lastModifiedBy>Joe Reynolds</cp:lastModifiedBy>
  <cp:revision>2</cp:revision>
  <dcterms:created xsi:type="dcterms:W3CDTF">2016-02-08T04:11:56Z</dcterms:created>
  <dcterms:modified xsi:type="dcterms:W3CDTF">2016-02-08T04:26:20Z</dcterms:modified>
</cp:coreProperties>
</file>