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57" r:id="rId4"/>
    <p:sldId id="258" r:id="rId5"/>
    <p:sldId id="259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974" autoAdjust="0"/>
  </p:normalViewPr>
  <p:slideViewPr>
    <p:cSldViewPr snapToGrid="0">
      <p:cViewPr varScale="1">
        <p:scale>
          <a:sx n="57" d="100"/>
          <a:sy n="57" d="100"/>
        </p:scale>
        <p:origin x="99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5E0E6-2657-4385-902D-2810122CB8F7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612C5-6186-400E-A7A8-A33DCA02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CLR: I have personally run most of these features</a:t>
            </a:r>
            <a:r>
              <a:rPr lang="en-US" baseline="0" dirty="0" smtClean="0"/>
              <a:t> as far back as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2 – and really, who wants to go further back than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4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Frankly, I think this will be fairly niche.</a:t>
            </a:r>
            <a:r>
              <a:rPr lang="en-US" baseline="0" dirty="0" smtClean="0"/>
              <a:t> I’m not spending a lot of time on it. If you have </a:t>
            </a:r>
            <a:r>
              <a:rPr lang="en-US" baseline="0" dirty="0" err="1" smtClean="0"/>
              <a:t>ReSharper</a:t>
            </a:r>
            <a:r>
              <a:rPr lang="en-US" baseline="0" dirty="0" smtClean="0"/>
              <a:t> installed, you’ll discover it pretty quickly, and you’ll figure out when you want to implement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Honestly, I think the bigger concern is going to be NOT using it when we SHOULDN’T use it. This seems like the kind of thing that could easily get out of control.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my favorite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8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 significant difference – and could ACTUALLY</a:t>
            </a:r>
            <a:r>
              <a:rPr lang="en-US" baseline="0" dirty="0" smtClean="0"/>
              <a:t> cause issues if not careful.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8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recommendation – use for quick</a:t>
            </a:r>
            <a:r>
              <a:rPr lang="en-US" baseline="0" dirty="0" smtClean="0"/>
              <a:t> calculations, short things, delegates… Not for anything longer than about 3 lines.</a:t>
            </a:r>
          </a:p>
          <a:p>
            <a:r>
              <a:rPr lang="en-US" baseline="0" dirty="0" smtClean="0"/>
              <a:t>There’s exceptions to every rule of course… But makes sure they’re the exception, not the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       private void </a:t>
            </a:r>
            <a:r>
              <a:rPr lang="en-US" dirty="0" err="1" smtClean="0"/>
              <a:t>SetSoapBody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BaseServiceCall.SoapBody</a:t>
            </a:r>
            <a:r>
              <a:rPr lang="en-US" dirty="0" smtClean="0"/>
              <a:t> = </a:t>
            </a:r>
            <a:r>
              <a:rPr lang="en-US" dirty="0" err="1" smtClean="0"/>
              <a:t>string.Format</a:t>
            </a:r>
            <a:r>
              <a:rPr lang="en-US" dirty="0" smtClean="0"/>
              <a:t>(@"&lt;</a:t>
            </a:r>
            <a:r>
              <a:rPr lang="en-US" dirty="0" err="1" smtClean="0"/>
              <a:t>soap:Body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GetCustomerLegalName</a:t>
            </a:r>
            <a:r>
              <a:rPr lang="en-US" dirty="0" smtClean="0"/>
              <a:t> </a:t>
            </a:r>
            <a:r>
              <a:rPr lang="en-US" dirty="0" err="1" smtClean="0"/>
              <a:t>xmlns</a:t>
            </a:r>
            <a:r>
              <a:rPr lang="en-US" dirty="0" smtClean="0"/>
              <a:t>=""http://www.infocraft.net""&gt;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custNo</a:t>
            </a:r>
            <a:r>
              <a:rPr lang="en-US" dirty="0" smtClean="0"/>
              <a:t>&gt;{0}&lt;/</a:t>
            </a:r>
            <a:r>
              <a:rPr lang="en-US" dirty="0" err="1" smtClean="0"/>
              <a:t>custNo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GetCustomerLegalName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soap:Body</a:t>
            </a:r>
            <a:r>
              <a:rPr lang="en-US" dirty="0" smtClean="0"/>
              <a:t>&gt;", </a:t>
            </a:r>
            <a:r>
              <a:rPr lang="en-US" dirty="0" err="1" smtClean="0"/>
              <a:t>CustomerNumber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4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debatable</a:t>
            </a:r>
            <a:r>
              <a:rPr lang="en-US" baseline="0" dirty="0" smtClean="0"/>
              <a:t> how readable XML is EVER going to be… But still…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CLR: I have personally run most of these features</a:t>
            </a:r>
            <a:r>
              <a:rPr lang="en-US" baseline="0" dirty="0" smtClean="0"/>
              <a:t> as far back as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2 – and really, who wants to go further back than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B543-F909-4FF1-B2FE-428AB4A87B52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7EB7-D403-45A2-AB5E-D280C516BC85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D4BB-0428-4E19-B8E6-33EBEF93452B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2EB21BC-B6B7-45A0-831A-39A08F64FEEE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1534-8D07-4037-A73D-B2B2270F597C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0D4-12A0-43C8-A1CF-99BCBDD8B988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61DB-8378-4CD0-AFBE-01F12CFCF0EB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8105-B0CE-4596-84BB-C9F093A62A71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11DF-B9CA-48C5-81E6-337899557DC2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EA06-4E45-4653-A29C-5A7E490F3733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DB3552D-7290-43DD-AD07-60F561629260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67024-4554-4F1F-91AB-08006E299A3C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craft.net/tag/new-features/" TargetMode="External"/><Relationship Id="rId2" Type="http://schemas.openxmlformats.org/officeDocument/2006/relationships/hyperlink" Target="https://github.com/dotnet/roslyn/wiki/New-Language-Features-in-C#-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mreynolds.github.io/CSharp-6-New-Language-Features/" TargetMode="External"/><Relationship Id="rId4" Type="http://schemas.openxmlformats.org/officeDocument/2006/relationships/hyperlink" Target="https://github.com/jmreynolds/CSharp-6-New-Language-Featur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6 New Language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Joseph Reynolds</a:t>
            </a:r>
          </a:p>
          <a:p>
            <a:r>
              <a:rPr lang="en-US" smtClean="0"/>
              <a:t>http://Infocraft.Net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1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Conditionals – Part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3910" y="1837593"/>
            <a:ext cx="85201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ShowInvoiceTotalsViewModel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InvoiceListDataViewModel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TableName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JobId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StatementDate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TransactionStartDate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TransactionEndDate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046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Conditionals – Part 3 (What if it’s null?)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70" y="1573824"/>
            <a:ext cx="97369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ShowInvoiceTotalsViewModel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InvoiceListDataViewModel 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StringBuilder sb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StringBuilder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TableName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JobId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StatementDate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??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DateTime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TransactionStartDate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??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DateTime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TransactionEndDate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??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DateTime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520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Bodied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477941"/>
            <a:ext cx="9603275" cy="1090177"/>
          </a:xfrm>
        </p:spPr>
        <p:txBody>
          <a:bodyPr/>
          <a:lstStyle/>
          <a:p>
            <a:r>
              <a:rPr lang="en-US" dirty="0" smtClean="0"/>
              <a:t>Nice for one-line methods and properties.</a:t>
            </a:r>
          </a:p>
          <a:p>
            <a:r>
              <a:rPr lang="en-US" dirty="0" smtClean="0"/>
              <a:t>Can be very confusing if you try to force it everywhere.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68" y="2712377"/>
            <a:ext cx="7067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GetPageCountStandardMethodBody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PdfReader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Open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PageCount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268" y="4384362"/>
            <a:ext cx="633378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GetPageCountExpressionBody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PdfReader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Open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PageCount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4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Body Quick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with Method-Like members</a:t>
            </a:r>
          </a:p>
          <a:p>
            <a:r>
              <a:rPr lang="en-US" dirty="0" smtClean="0"/>
              <a:t>Works with Property-Like members</a:t>
            </a:r>
          </a:p>
          <a:p>
            <a:r>
              <a:rPr lang="en-US" dirty="0" smtClean="0"/>
              <a:t>Does NOT work on Constructors</a:t>
            </a:r>
          </a:p>
          <a:p>
            <a:r>
              <a:rPr lang="en-US" dirty="0" smtClean="0"/>
              <a:t>Does NOT work on Events</a:t>
            </a:r>
          </a:p>
          <a:p>
            <a:r>
              <a:rPr lang="en-US" dirty="0" smtClean="0"/>
              <a:t>Recommendation: use sparingly, but don’t be afraid of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Property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47516"/>
            <a:ext cx="9603275" cy="562638"/>
          </a:xfrm>
        </p:spPr>
        <p:txBody>
          <a:bodyPr/>
          <a:lstStyle/>
          <a:p>
            <a:r>
              <a:rPr lang="en-US" dirty="0" smtClean="0"/>
              <a:t>One of my two favorite new features…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70" y="2002559"/>
            <a:ext cx="58833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PersonId {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FirstName {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LastName {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270" y="3824654"/>
            <a:ext cx="7782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PersonWithAutoPropInitializer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.NewGuid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4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Properties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477941"/>
            <a:ext cx="9603275" cy="1106997"/>
          </a:xfrm>
        </p:spPr>
        <p:txBody>
          <a:bodyPr/>
          <a:lstStyle/>
          <a:p>
            <a:r>
              <a:rPr lang="en-US" dirty="0" smtClean="0"/>
              <a:t>Removes a bunch of plumbing which is nice…</a:t>
            </a:r>
          </a:p>
          <a:p>
            <a:r>
              <a:rPr lang="en-US" dirty="0" smtClean="0"/>
              <a:t>Also makes immutability easier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70" y="2584938"/>
            <a:ext cx="7149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PersonWithAutoPropInitializer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.NewGuid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30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Properties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477941"/>
            <a:ext cx="9603275" cy="524618"/>
          </a:xfrm>
        </p:spPr>
        <p:txBody>
          <a:bodyPr/>
          <a:lstStyle/>
          <a:p>
            <a:r>
              <a:rPr lang="en-US" dirty="0" smtClean="0"/>
              <a:t>Also, read-only getters…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68" y="2002559"/>
            <a:ext cx="87959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CustomerImmutabilitySample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CustomerImmutabilitySample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Name = first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last;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1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my favorite new feature.</a:t>
            </a:r>
          </a:p>
          <a:p>
            <a:r>
              <a:rPr lang="en-US" dirty="0" smtClean="0"/>
              <a:t>Not a huge, life-changing deal…</a:t>
            </a:r>
          </a:p>
          <a:p>
            <a:r>
              <a:rPr lang="en-US" dirty="0" smtClean="0"/>
              <a:t>But makes life much nicer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29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477941"/>
            <a:ext cx="9603275" cy="1111147"/>
          </a:xfrm>
        </p:spPr>
        <p:txBody>
          <a:bodyPr/>
          <a:lstStyle/>
          <a:p>
            <a:r>
              <a:rPr lang="en-US" dirty="0" smtClean="0"/>
              <a:t>Instead of </a:t>
            </a:r>
            <a:r>
              <a:rPr lang="en-US" dirty="0" err="1" smtClean="0"/>
              <a:t>string.Format</a:t>
            </a:r>
            <a:r>
              <a:rPr lang="en-US" dirty="0" smtClean="0"/>
              <a:t>(“{0}{1}{2}”,thing1,thing2,thing3};</a:t>
            </a:r>
          </a:p>
          <a:p>
            <a:r>
              <a:rPr lang="en-US" dirty="0" smtClean="0"/>
              <a:t>Use: $”{thing1} {thing2} {thing3}”;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69" y="2467374"/>
            <a:ext cx="1006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line1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"Person ID: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person.PersonId.ToString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line2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"Name: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269" y="4064483"/>
            <a:ext cx="892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$"New Person ID: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person.PersonId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$"New Name: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2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70" y="2248044"/>
            <a:ext cx="83263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YuckyStuff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soap:Body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GetCustomerLegalName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http://www.infocraft.net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GetCustomerLegalName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soap:Body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7012" y="1878806"/>
            <a:ext cx="759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Imagine this, only with about 20-30 fields being concatenated in…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5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Joseph Reynolds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Software Consultant</a:t>
            </a:r>
            <a:br>
              <a:rPr lang="en-US" dirty="0" smtClean="0"/>
            </a:br>
            <a:r>
              <a:rPr lang="en-US" i="1" dirty="0" smtClean="0"/>
              <a:t>InfoCraft.net</a:t>
            </a:r>
          </a:p>
          <a:p>
            <a:r>
              <a:rPr lang="en-US" dirty="0" smtClean="0"/>
              <a:t>North Houston </a:t>
            </a:r>
            <a:r>
              <a:rPr lang="en-US" dirty="0" err="1" smtClean="0"/>
              <a:t>.Net</a:t>
            </a:r>
            <a:r>
              <a:rPr lang="en-US" dirty="0" smtClean="0"/>
              <a:t> User Group</a:t>
            </a:r>
            <a:br>
              <a:rPr lang="en-US" dirty="0" smtClean="0"/>
            </a:br>
            <a:r>
              <a:rPr lang="en-US" i="1" dirty="0" smtClean="0"/>
              <a:t>Board Member, 2011 – present</a:t>
            </a:r>
          </a:p>
          <a:p>
            <a:r>
              <a:rPr lang="en-US" dirty="0" smtClean="0"/>
              <a:t>Microsoft C# MVP</a:t>
            </a:r>
            <a:br>
              <a:rPr lang="en-US" dirty="0" smtClean="0"/>
            </a:br>
            <a:r>
              <a:rPr lang="en-US" i="1" dirty="0" smtClean="0"/>
              <a:t>2013 – present</a:t>
            </a:r>
          </a:p>
          <a:p>
            <a:r>
              <a:rPr lang="en-US" dirty="0" smtClean="0"/>
              <a:t>Enjoys reading, role-playing games, and spending time with family.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69" y="1359242"/>
            <a:ext cx="2451787" cy="2451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066" y="2625045"/>
            <a:ext cx="757712" cy="118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832722"/>
            <a:ext cx="9603275" cy="6741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At least this is readable…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68" y="2434975"/>
            <a:ext cx="94660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BetterStuff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soap:Body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FF66B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$"&lt;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GetCustomerLegalName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http://www.infocraft.net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FF66B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$"&lt;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FF66B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$"&lt;/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GetCustomerLegalName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FF66B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$"&lt;/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soap:Body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1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18622"/>
          </a:xfrm>
        </p:spPr>
        <p:txBody>
          <a:bodyPr/>
          <a:lstStyle/>
          <a:p>
            <a:r>
              <a:rPr lang="en-US" dirty="0" smtClean="0"/>
              <a:t>C# 6: Summary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78393"/>
              </p:ext>
            </p:extLst>
          </p:nvPr>
        </p:nvGraphicFramePr>
        <p:xfrm>
          <a:off x="1130270" y="195209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888670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6629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AWESOME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Kinda</a:t>
                      </a:r>
                      <a:r>
                        <a:rPr lang="en-US" dirty="0" smtClean="0"/>
                        <a:t> interesting in small doses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Interpolation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Await in catch\finally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4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 Property Updates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 Filters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35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 Conditionals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Statics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5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r>
                        <a:rPr lang="en-US" baseline="0" dirty="0" smtClean="0"/>
                        <a:t> Bodied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 initializer changes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5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Nameof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2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409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Roslyn Wiki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github.com/dotnet/roslyn/wiki/New-Language-Features-in-C%23-6</a:t>
            </a:r>
            <a:endParaRPr lang="en-US" dirty="0" smtClean="0"/>
          </a:p>
          <a:p>
            <a:r>
              <a:rPr lang="en-US" dirty="0" smtClean="0"/>
              <a:t>InfoCraft New Features </a:t>
            </a:r>
            <a:r>
              <a:rPr lang="en-US" dirty="0"/>
              <a:t>Blog Series</a:t>
            </a:r>
            <a:br>
              <a:rPr lang="en-US" dirty="0"/>
            </a:br>
            <a:r>
              <a:rPr lang="en-US" dirty="0">
                <a:hlinkClick r:id="rId3"/>
              </a:rPr>
              <a:t>http://www.infocraft.net/tag/new-features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GitHub site for </a:t>
            </a:r>
            <a:r>
              <a:rPr lang="en-US"/>
              <a:t>this presentation</a:t>
            </a:r>
            <a:br>
              <a:rPr lang="en-US"/>
            </a:br>
            <a:r>
              <a:rPr lang="en-US">
                <a:hlinkClick r:id="rId4"/>
              </a:rPr>
              <a:t>https://</a:t>
            </a:r>
            <a:r>
              <a:rPr lang="en-US" smtClean="0">
                <a:hlinkClick r:id="rId4"/>
              </a:rPr>
              <a:t>github.com/jmreynolds/CSharp-6-New-Language-Features</a:t>
            </a:r>
            <a:r>
              <a:rPr lang="en-US"/>
              <a:t/>
            </a:r>
            <a:br>
              <a:rPr lang="en-US"/>
            </a:br>
            <a:r>
              <a:rPr lang="en-US">
                <a:hlinkClick r:id="rId5"/>
              </a:rPr>
              <a:t>http://</a:t>
            </a:r>
            <a:r>
              <a:rPr lang="en-US">
                <a:hlinkClick r:id="rId5"/>
              </a:rPr>
              <a:t>jmreynolds.github.io/CSharp-6-New-Language-Features</a:t>
            </a:r>
            <a:r>
              <a:rPr lang="en-US" smtClean="0">
                <a:hlinkClick r:id="rId5"/>
              </a:rPr>
              <a:t>/</a:t>
            </a:r>
            <a:r>
              <a:rPr lang="en-US" smtClean="0"/>
              <a:t> 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C#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072190"/>
              </p:ext>
            </p:extLst>
          </p:nvPr>
        </p:nvGraphicFramePr>
        <p:xfrm>
          <a:off x="1130757" y="1544320"/>
          <a:ext cx="9602788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333">
                  <a:extLst>
                    <a:ext uri="{9D8B030D-6E8A-4147-A177-3AD203B41FA5}">
                      <a16:colId xmlns:a16="http://schemas.microsoft.com/office/drawing/2014/main" val="42178794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854556743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1107124545"/>
                    </a:ext>
                  </a:extLst>
                </a:gridCol>
                <a:gridCol w="2626365">
                  <a:extLst>
                    <a:ext uri="{9D8B030D-6E8A-4147-A177-3AD203B41FA5}">
                      <a16:colId xmlns:a16="http://schemas.microsoft.com/office/drawing/2014/main" val="913579310"/>
                    </a:ext>
                  </a:extLst>
                </a:gridCol>
                <a:gridCol w="2279501">
                  <a:extLst>
                    <a:ext uri="{9D8B030D-6E8A-4147-A177-3AD203B41FA5}">
                      <a16:colId xmlns:a16="http://schemas.microsoft.com/office/drawing/2014/main" val="107415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1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1.0/1.1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 </a:t>
                      </a:r>
                      <a:r>
                        <a:rPr lang="en-US" baseline="0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Basic 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5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 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Partial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Anonymous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Iterators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Nullable</a:t>
                      </a:r>
                      <a:r>
                        <a:rPr lang="en-US" baseline="0" dirty="0" smtClean="0"/>
                        <a:t>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Private Setters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Delegates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Variance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Static Classes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1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3.0/3.5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r>
                        <a:rPr lang="en-US" baseline="0" dirty="0" smtClean="0"/>
                        <a:t> 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Implicit Variable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Object</a:t>
                      </a:r>
                      <a:r>
                        <a:rPr lang="en-US" baseline="0" dirty="0" smtClean="0"/>
                        <a:t> Initializer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Auto Properties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Anonymous</a:t>
                      </a:r>
                      <a:r>
                        <a:rPr lang="en-US" baseline="0" dirty="0" smtClean="0"/>
                        <a:t>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Extension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Query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Lambda Expressions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Expression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Partial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8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34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90996"/>
          </a:xfrm>
        </p:spPr>
        <p:txBody>
          <a:bodyPr/>
          <a:lstStyle/>
          <a:p>
            <a:r>
              <a:rPr lang="en-US" dirty="0" smtClean="0"/>
              <a:t>History of C# - Continued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665030"/>
              </p:ext>
            </p:extLst>
          </p:nvPr>
        </p:nvGraphicFramePr>
        <p:xfrm>
          <a:off x="1130757" y="1544320"/>
          <a:ext cx="9602788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333">
                  <a:extLst>
                    <a:ext uri="{9D8B030D-6E8A-4147-A177-3AD203B41FA5}">
                      <a16:colId xmlns:a16="http://schemas.microsoft.com/office/drawing/2014/main" val="421787945"/>
                    </a:ext>
                  </a:extLst>
                </a:gridCol>
                <a:gridCol w="1537397">
                  <a:extLst>
                    <a:ext uri="{9D8B030D-6E8A-4147-A177-3AD203B41FA5}">
                      <a16:colId xmlns:a16="http://schemas.microsoft.com/office/drawing/2014/main" val="854556743"/>
                    </a:ext>
                  </a:extLst>
                </a:gridCol>
                <a:gridCol w="1721192">
                  <a:extLst>
                    <a:ext uri="{9D8B030D-6E8A-4147-A177-3AD203B41FA5}">
                      <a16:colId xmlns:a16="http://schemas.microsoft.com/office/drawing/2014/main" val="1107124545"/>
                    </a:ext>
                  </a:extLst>
                </a:gridCol>
                <a:gridCol w="2626365">
                  <a:extLst>
                    <a:ext uri="{9D8B030D-6E8A-4147-A177-3AD203B41FA5}">
                      <a16:colId xmlns:a16="http://schemas.microsoft.com/office/drawing/2014/main" val="913579310"/>
                    </a:ext>
                  </a:extLst>
                </a:gridCol>
                <a:gridCol w="2279501">
                  <a:extLst>
                    <a:ext uri="{9D8B030D-6E8A-4147-A177-3AD203B41FA5}">
                      <a16:colId xmlns:a16="http://schemas.microsoft.com/office/drawing/2014/main" val="107415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1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 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Dynamic (late) Binding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Named\optional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Generic Variance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Embedded Interop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1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r>
                        <a:rPr lang="en-US" baseline="0" dirty="0" smtClean="0"/>
                        <a:t> 2012/2013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Async</a:t>
                      </a:r>
                      <a:r>
                        <a:rPr lang="en-US" dirty="0" smtClean="0"/>
                        <a:t>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Caller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8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5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9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6: Overview of New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CLR – Very Backwards Compatible</a:t>
            </a:r>
          </a:p>
          <a:p>
            <a:r>
              <a:rPr lang="en-US" dirty="0" smtClean="0"/>
              <a:t>String Interpolation</a:t>
            </a:r>
          </a:p>
          <a:p>
            <a:r>
              <a:rPr lang="en-US" dirty="0" smtClean="0"/>
              <a:t>Auto Property Features</a:t>
            </a:r>
          </a:p>
          <a:p>
            <a:r>
              <a:rPr lang="en-US" dirty="0"/>
              <a:t>Expression Bodied Members</a:t>
            </a:r>
          </a:p>
          <a:p>
            <a:r>
              <a:rPr lang="en-US" dirty="0" smtClean="0"/>
              <a:t>Null Conditional Operators</a:t>
            </a:r>
          </a:p>
          <a:p>
            <a:r>
              <a:rPr lang="en-US" dirty="0" err="1" smtClean="0"/>
              <a:t>nameof</a:t>
            </a:r>
            <a:r>
              <a:rPr lang="en-US" dirty="0" smtClean="0"/>
              <a:t>() operator</a:t>
            </a:r>
          </a:p>
          <a:p>
            <a:r>
              <a:rPr lang="en-US" dirty="0" smtClean="0"/>
              <a:t>Extension Add Methods in Collection Initializers</a:t>
            </a:r>
          </a:p>
          <a:p>
            <a:r>
              <a:rPr lang="en-US" dirty="0" smtClean="0"/>
              <a:t>Using </a:t>
            </a:r>
            <a:r>
              <a:rPr lang="en-US" dirty="0"/>
              <a:t>Static and Using Extension Methods</a:t>
            </a:r>
          </a:p>
          <a:p>
            <a:r>
              <a:rPr lang="en-US" dirty="0" smtClean="0"/>
              <a:t>Exception </a:t>
            </a:r>
            <a:r>
              <a:rPr lang="en-US" dirty="0"/>
              <a:t>Filter</a:t>
            </a:r>
          </a:p>
          <a:p>
            <a:r>
              <a:rPr lang="en-US" dirty="0"/>
              <a:t>await in catch\finally </a:t>
            </a:r>
            <a:r>
              <a:rPr lang="en-US" dirty="0" smtClean="0"/>
              <a:t>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7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“Using Static” </a:t>
            </a:r>
            <a:r>
              <a:rPr lang="en-US" dirty="0"/>
              <a:t>and </a:t>
            </a:r>
            <a:r>
              <a:rPr lang="en-US" dirty="0" smtClean="0"/>
              <a:t>“Using Extension Methods”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19050"/>
            <a:ext cx="4223128" cy="1857195"/>
          </a:xfrm>
        </p:spPr>
        <p:txBody>
          <a:bodyPr/>
          <a:lstStyle/>
          <a:p>
            <a:r>
              <a:rPr lang="en-US" dirty="0" smtClean="0"/>
              <a:t>A little strange, to be honest…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4878" y="1519050"/>
            <a:ext cx="457689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Linq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Linq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Enumerable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SampleCode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StaticUsingExample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MathExample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pow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Pow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min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range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evens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Where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327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Add Methods in Collection Initializers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05777"/>
            <a:ext cx="9603275" cy="562638"/>
          </a:xfrm>
        </p:spPr>
        <p:txBody>
          <a:bodyPr/>
          <a:lstStyle/>
          <a:p>
            <a:r>
              <a:rPr lang="en-US" dirty="0" smtClean="0"/>
              <a:t>Basically fancy Dictionary&lt;T1,T2&gt;() initializer.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70" y="2549770"/>
            <a:ext cx="4325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GetOldSampleInputDictionary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sampleFileInput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1"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A"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Foo"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sampleFileInput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7729" y="2549770"/>
            <a:ext cx="4325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GetOldSampleInputDictionary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sampleFileInput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1"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A"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Foo"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sampleFileInput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916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nameof</a:t>
            </a:r>
            <a:r>
              <a:rPr lang="en-US" dirty="0"/>
              <a:t>()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477941"/>
            <a:ext cx="9603275" cy="524618"/>
          </a:xfrm>
        </p:spPr>
        <p:txBody>
          <a:bodyPr/>
          <a:lstStyle/>
          <a:p>
            <a:r>
              <a:rPr lang="en-US" dirty="0" smtClean="0"/>
              <a:t>Pretty nifty – particularly for notification-type situations.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268" y="2002559"/>
            <a:ext cx="40751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SearchText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get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set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NotifyChanged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SearchText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77319" y="2002559"/>
            <a:ext cx="5612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get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set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NotifyPropertyChanged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nameof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957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Conditional – The Elvis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477941"/>
            <a:ext cx="9603275" cy="4366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Gets rid of some nasty looking code…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8553" y="1844297"/>
            <a:ext cx="84673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ShowInvoiceTotalsViewModel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InvoiceListDataViewModel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TableName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TableName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JobId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JobId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StatementDate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StatementDate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TransactionStartDate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TransactionStartDate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TransactionEndDate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TransactionEndDate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28154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323</TotalTime>
  <Words>1063</Words>
  <Application>Microsoft Office PowerPoint</Application>
  <PresentationFormat>Widescreen</PresentationFormat>
  <Paragraphs>312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Gallery</vt:lpstr>
      <vt:lpstr>C# 6 New Language Features</vt:lpstr>
      <vt:lpstr>Joseph Reynolds</vt:lpstr>
      <vt:lpstr>History of C#</vt:lpstr>
      <vt:lpstr>History of C# - Continued</vt:lpstr>
      <vt:lpstr>C# 6: Overview of New Stuff</vt:lpstr>
      <vt:lpstr>“Using Static” and “Using Extension Methods”</vt:lpstr>
      <vt:lpstr>Extension Add Methods in Collection Initializers </vt:lpstr>
      <vt:lpstr>nameof() operator</vt:lpstr>
      <vt:lpstr>Null Conditional – The Elvis Operator</vt:lpstr>
      <vt:lpstr>Null Conditionals – Part 2</vt:lpstr>
      <vt:lpstr>Null Conditionals – Part 3 (What if it’s null?)</vt:lpstr>
      <vt:lpstr>Expression Bodied Members</vt:lpstr>
      <vt:lpstr>Expression Body Quick Facts</vt:lpstr>
      <vt:lpstr>Auto Property Features</vt:lpstr>
      <vt:lpstr>Auto Properties Part 2</vt:lpstr>
      <vt:lpstr>Auto Properties Part 3</vt:lpstr>
      <vt:lpstr>String Interpolation</vt:lpstr>
      <vt:lpstr>String Interpolation</vt:lpstr>
      <vt:lpstr>String Interpolation</vt:lpstr>
      <vt:lpstr>String Interpolation</vt:lpstr>
      <vt:lpstr>C# 6: Summary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6 New Language Features</dc:title>
  <dc:creator>Joe Reynolds</dc:creator>
  <cp:lastModifiedBy>Joe Reynolds</cp:lastModifiedBy>
  <cp:revision>30</cp:revision>
  <dcterms:created xsi:type="dcterms:W3CDTF">2016-02-08T04:11:56Z</dcterms:created>
  <dcterms:modified xsi:type="dcterms:W3CDTF">2016-02-09T14:40:40Z</dcterms:modified>
</cp:coreProperties>
</file>