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3" r:id="rId5"/>
    <p:sldId id="273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9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A93F-A9AC-4C00-992E-C9EE0A516D5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F6BA-2B07-4D35-B647-58837E28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17600"/>
            <a:ext cx="12192000" cy="2342244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 EE</a:t>
            </a: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5215" y="4983061"/>
            <a:ext cx="9144000" cy="1684871"/>
          </a:xfrm>
        </p:spPr>
        <p:txBody>
          <a:bodyPr>
            <a:normAutofit/>
          </a:bodyPr>
          <a:lstStyle/>
          <a:p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重庆大学  大数据与软件学院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524000" y="4054709"/>
            <a:ext cx="9144000" cy="92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b="1" dirty="0" smtClean="0">
                <a:solidFill>
                  <a:srgbClr val="C00000"/>
                </a:solidFill>
              </a:rPr>
              <a:t>2021.3.22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0" y="365283"/>
            <a:ext cx="5115420" cy="589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9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上次实验情况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2016" y="1882045"/>
            <a:ext cx="95205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出勤情况较好，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DS1502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DS1511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DS1512</a:t>
            </a:r>
          </a:p>
          <a:p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及时提交实验报告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110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人，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在线传，</a:t>
            </a:r>
            <a:r>
              <a:rPr lang="en-US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人未提交。</a:t>
            </a:r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</a:t>
            </a:r>
            <a:r>
              <a:rPr lang="en-US" altLang="zh-CN" sz="3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6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内容简单，完成情况较好。</a:t>
            </a:r>
            <a:endParaRPr lang="zh-CN" altLang="zh-CN" sz="3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136" y="2334965"/>
            <a:ext cx="808605" cy="264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344270" y="1740395"/>
            <a:ext cx="9900538" cy="43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>
              <a:buNone/>
            </a:pP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实验五：实现理论课上讲述的内容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内容的验证</a:t>
            </a:r>
            <a:r>
              <a:rPr lang="zh-CN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实验六：掌握利用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完成数据结构课程中的内容。</a:t>
            </a:r>
          </a:p>
          <a:p>
            <a:r>
              <a:rPr lang="zh-CN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链表、栈、队列或二叉树等典型的数据结构其中的一个，实现其代码封装。实现该数据结构的基本方法：提取元素、插入元素、删除一个元素、找匹配某元素的个数等。具体内容参考《数据结构》课程内容介绍（在实验报告中增加该部分内容）。</a:t>
            </a:r>
          </a:p>
        </p:txBody>
      </p:sp>
    </p:spTree>
    <p:extLst>
      <p:ext uri="{BB962C8B-B14F-4D97-AF65-F5344CB8AC3E}">
        <p14:creationId xmlns:p14="http://schemas.microsoft.com/office/powerpoint/2010/main" val="288108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7585" y="2390862"/>
            <a:ext cx="8280400" cy="330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zh-CN" b="1" dirty="0"/>
          </a:p>
          <a:p>
            <a:pPr algn="l"/>
            <a:r>
              <a:rPr lang="zh-CN" altLang="zh-CN" b="1" dirty="0"/>
              <a:t>调试，验证，课件</a:t>
            </a:r>
            <a:r>
              <a:rPr lang="en-US" altLang="zh-CN" b="1" dirty="0" err="1"/>
              <a:t>ppt</a:t>
            </a:r>
            <a:r>
              <a:rPr lang="zh-CN" altLang="zh-CN" b="1" dirty="0"/>
              <a:t>内容，课后布置的作业（实验报告内容中可不写）。</a:t>
            </a:r>
          </a:p>
          <a:p>
            <a:pPr algn="l"/>
            <a:r>
              <a:rPr lang="zh-CN" altLang="zh-CN" b="1" dirty="0"/>
              <a:t>完成教材关于抽象类与接口方面的范例内容的代码验证、后面作业的代码设计（实验报告中可不写）。</a:t>
            </a: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781685" y="1587587"/>
            <a:ext cx="190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2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21627" y="150181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实验六内容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1627" y="2551837"/>
            <a:ext cx="10048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/>
            <a:r>
              <a:rPr lang="zh-CN" altLang="zh-CN" sz="28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8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：链表、栈、队列或二叉树等典型的数据结构其中的一个，实现其代码封装。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8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该数据结构的基本方法：提取元素、插入元素、删除一个元素、找匹配某元素的个数等。具体内容参考《数据结构》课程内容介绍（在实验报告中增加该部分内容）。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3239" y="1405987"/>
            <a:ext cx="9034943" cy="95971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程序设计实验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2699952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>
            <a:spLocks/>
          </p:cNvSpPr>
          <p:nvPr/>
        </p:nvSpPr>
        <p:spPr>
          <a:xfrm>
            <a:off x="5054099" y="4234875"/>
            <a:ext cx="3662062" cy="93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  <a:endParaRPr lang="zh-CN" altLang="en-US" sz="5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64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295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JAVA EE程序设计 实验2</vt:lpstr>
      <vt:lpstr>JAVA实验</vt:lpstr>
      <vt:lpstr>JAVA实验2</vt:lpstr>
      <vt:lpstr>JAVA实验2</vt:lpstr>
      <vt:lpstr>JAVA实验2</vt:lpstr>
      <vt:lpstr>JAVA EE程序设计实验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 业 实 验 </dc:title>
  <dc:creator>yzhy1998@163.com</dc:creator>
  <cp:lastModifiedBy>Windows 用户</cp:lastModifiedBy>
  <cp:revision>22</cp:revision>
  <dcterms:created xsi:type="dcterms:W3CDTF">2020-04-20T13:34:54Z</dcterms:created>
  <dcterms:modified xsi:type="dcterms:W3CDTF">2021-03-22T02:43:38Z</dcterms:modified>
</cp:coreProperties>
</file>