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B0B6FA-45C2-44D3-B6E0-1E330BAB762C}" type="datetimeFigureOut">
              <a:rPr lang="en-US" smtClean="0"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CA35A5C-CC08-4FC5-A8B3-44CAC3EF60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Urban Math Students</a:t>
            </a:r>
            <a:br>
              <a:rPr lang="en-US" dirty="0" smtClean="0"/>
            </a:br>
            <a:r>
              <a:rPr lang="en-US" dirty="0" smtClean="0"/>
              <a:t>…and hidden treasures</a:t>
            </a:r>
          </a:p>
          <a:p>
            <a:endParaRPr lang="en-US" dirty="0" smtClean="0"/>
          </a:p>
          <a:p>
            <a:r>
              <a:rPr lang="en-US" dirty="0" smtClean="0"/>
              <a:t>Joyce Leslie</a:t>
            </a:r>
            <a:br>
              <a:rPr lang="en-US" dirty="0" smtClean="0"/>
            </a:br>
            <a:r>
              <a:rPr lang="en-US" dirty="0" smtClean="0"/>
              <a:t>Hannah </a:t>
            </a:r>
            <a:r>
              <a:rPr lang="en-US" dirty="0" err="1" smtClean="0"/>
              <a:t>Misir</a:t>
            </a:r>
            <a:endParaRPr lang="en-US" dirty="0" smtClean="0"/>
          </a:p>
          <a:p>
            <a:r>
              <a:rPr lang="en-US" dirty="0" smtClean="0"/>
              <a:t>Deidre Richardson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Lens #1: Separating General Behaviors from Learning Behaviors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student behaviors influence how they are educated?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Demeanor and Posture</a:t>
            </a:r>
          </a:p>
          <a:p>
            <a:pPr lvl="2"/>
            <a:r>
              <a:rPr lang="en-US" dirty="0" smtClean="0"/>
              <a:t>Eye contact</a:t>
            </a:r>
          </a:p>
          <a:p>
            <a:pPr lvl="2"/>
            <a:r>
              <a:rPr lang="en-US" dirty="0" smtClean="0"/>
              <a:t>Clothing</a:t>
            </a:r>
          </a:p>
          <a:p>
            <a:pPr lvl="1"/>
            <a:r>
              <a:rPr lang="en-US" dirty="0" smtClean="0"/>
              <a:t>Mood</a:t>
            </a:r>
          </a:p>
          <a:p>
            <a:pPr lvl="1"/>
            <a:r>
              <a:rPr lang="en-US" dirty="0" smtClean="0"/>
              <a:t>Activity Level</a:t>
            </a:r>
          </a:p>
          <a:p>
            <a:pPr lvl="1"/>
            <a:r>
              <a:rPr lang="en-US" dirty="0" smtClean="0"/>
              <a:t>Ability to focus and work </a:t>
            </a:r>
          </a:p>
          <a:p>
            <a:r>
              <a:rPr lang="en-US" dirty="0" smtClean="0"/>
              <a:t>Does race influence how a child is seen (by self, parents and community)?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 creates multiple lenses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Ariel – the boy</a:t>
            </a:r>
          </a:p>
          <a:p>
            <a:pPr lvl="1"/>
            <a:r>
              <a:rPr lang="en-US" dirty="0" smtClean="0"/>
              <a:t>A middle </a:t>
            </a:r>
            <a:r>
              <a:rPr lang="en-US" dirty="0" err="1" smtClean="0"/>
              <a:t>schooler</a:t>
            </a:r>
            <a:endParaRPr lang="en-US" dirty="0" smtClean="0"/>
          </a:p>
          <a:p>
            <a:pPr lvl="1"/>
            <a:r>
              <a:rPr lang="en-US" dirty="0" smtClean="0"/>
              <a:t>High energy</a:t>
            </a:r>
          </a:p>
          <a:p>
            <a:pPr lvl="1"/>
            <a:r>
              <a:rPr lang="en-US" dirty="0" smtClean="0"/>
              <a:t>Lots of distracting singing</a:t>
            </a:r>
          </a:p>
          <a:p>
            <a:r>
              <a:rPr lang="en-US" dirty="0" smtClean="0"/>
              <a:t>Ariel – the budding mathematician</a:t>
            </a:r>
          </a:p>
          <a:p>
            <a:pPr lvl="1"/>
            <a:r>
              <a:rPr lang="en-US" dirty="0" smtClean="0"/>
              <a:t>Persistent problem solver</a:t>
            </a:r>
          </a:p>
          <a:p>
            <a:pPr lvl="1"/>
            <a:r>
              <a:rPr lang="en-US" dirty="0" smtClean="0"/>
              <a:t>Enjoys mathematics</a:t>
            </a:r>
          </a:p>
          <a:p>
            <a:pPr lvl="1"/>
            <a:r>
              <a:rPr lang="en-US" dirty="0" smtClean="0"/>
              <a:t>Takes pleasure in multiple views of a problem</a:t>
            </a:r>
          </a:p>
          <a:p>
            <a:pPr lvl="1"/>
            <a:r>
              <a:rPr lang="en-US" dirty="0" smtClean="0"/>
              <a:t>Shows confidence in his </a:t>
            </a:r>
            <a:r>
              <a:rPr lang="en-US" smtClean="0"/>
              <a:t>own abilities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128</TotalTime>
  <Words>94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Slide 1</vt:lpstr>
      <vt:lpstr>Lens #1: Separating General Behaviors from Learning Behaviors </vt:lpstr>
      <vt:lpstr>Video creates multiple lenses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jleslie</dc:creator>
  <cp:lastModifiedBy>jleslie</cp:lastModifiedBy>
  <cp:revision>6</cp:revision>
  <dcterms:created xsi:type="dcterms:W3CDTF">2012-06-10T17:00:09Z</dcterms:created>
  <dcterms:modified xsi:type="dcterms:W3CDTF">2012-06-10T19:08:52Z</dcterms:modified>
</cp:coreProperties>
</file>