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A966-40D0-423C-84C1-88FAB954E058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C029-65CB-4D71-9E36-0AD317F369B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Testppt</a:t>
            </a:r>
            <a:r>
              <a:rPr lang="de-DE" dirty="0" smtClean="0"/>
              <a:t> 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Für </a:t>
            </a:r>
            <a:r>
              <a:rPr lang="de-DE" smtClean="0"/>
              <a:t>CIS Experiment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Testppt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  </dc:title>
  <dc:creator>Elbeshausen</dc:creator>
  <cp:lastModifiedBy>Elbeshausen</cp:lastModifiedBy>
  <cp:revision>1</cp:revision>
  <dcterms:created xsi:type="dcterms:W3CDTF">2014-05-14T12:19:17Z</dcterms:created>
  <dcterms:modified xsi:type="dcterms:W3CDTF">2014-05-14T12:19:42Z</dcterms:modified>
</cp:coreProperties>
</file>