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 snapToObjects="1">
      <p:cViewPr>
        <p:scale>
          <a:sx n="124" d="100"/>
          <a:sy n="124" d="100"/>
        </p:scale>
        <p:origin x="-40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FC54-CB5C-0140-A073-8118DDDC0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8EB72-3B73-A245-BDC7-C133BDC0C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CBC5-F633-C046-9635-A8EBDD77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A15C-457E-FF40-BE70-4FCBA308235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58E7-2A31-8644-9607-A5C12FDB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50DD-26F2-5A41-93C5-DB2B53FB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4EAD-1E6D-0540-B2FC-6B601565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9C34-42C6-DB4A-92DD-AECBC252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6FDF-ACAF-644A-98BB-CCDDA58AB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987EA-549F-B84A-BC1C-CD7F1BDF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A15C-457E-FF40-BE70-4FCBA308235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05ACB-17A0-6442-8F2E-8CD5135D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1374-EFE2-F14C-9179-B17BD00C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4EAD-1E6D-0540-B2FC-6B601565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D740A-726B-1D49-99A9-6853F9E3A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05327-E544-7146-BB25-EA7969A88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0F3E7-6395-4045-84B2-E27ACA53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A15C-457E-FF40-BE70-4FCBA308235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6144C-68EF-0642-BA2E-74B2A85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A23A-3EC6-C24B-AF7C-15A55A82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4EAD-1E6D-0540-B2FC-6B601565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9AC0-AECC-B74E-8CD8-19D3F427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90D9-8725-324D-A6F1-B9A469B01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9A2C-FDE8-5741-AA38-0A401E4F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A15C-457E-FF40-BE70-4FCBA308235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47A1-D3F5-9A4B-90A9-A70276E6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3C44-E5A7-ED4D-B0F5-2EF5C362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4EAD-1E6D-0540-B2FC-6B601565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6E87-54FA-5D4F-A658-6B2AF89D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255AB-48F0-EA48-853F-90AD6260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E3B9-168B-8343-9E45-19BF5299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A15C-457E-FF40-BE70-4FCBA308235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02F1-2151-9D46-B72F-64C0EF4A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8A051-E6E8-2D4A-AAF7-5FD50935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4EAD-1E6D-0540-B2FC-6B601565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6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8F69-55BD-8449-B613-F3CDBCF5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AF34-1C8E-A146-9AE8-B53E6C517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30726-C7DA-6E47-AB64-42DC9ECC6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23693-E4D1-3A46-B2F4-B8FF69A5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A15C-457E-FF40-BE70-4FCBA3082355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33C6-9A0E-C447-8319-7CFCFFFD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22E7-5569-C34B-82DE-CD282FF5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4EAD-1E6D-0540-B2FC-6B601565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3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6FE1-CB23-9746-A1D9-7C888849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F016-A046-7049-B7A9-B0A83ABCD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E5C40-98D4-E84F-8D11-3B8BF533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E62EE-4D77-024E-BC0B-DFC522781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0464A-BF14-DD4B-BF85-AFBE46EB4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C6545-0072-704A-BDCC-B50157C9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A15C-457E-FF40-BE70-4FCBA3082355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2FC14-359C-2147-BE0E-456BB59F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0DBFF-1AFC-3F44-B585-02EF946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4EAD-1E6D-0540-B2FC-6B601565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DF90-E3E7-3E4A-A05B-78309E50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3B6B7-5CB0-3941-BC7B-416B432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A15C-457E-FF40-BE70-4FCBA3082355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FE5D4-7D50-8640-905C-396ACD37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6277C-2132-6F41-B90C-B94C2926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4EAD-1E6D-0540-B2FC-6B601565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88856-6E22-904C-BC0D-30221992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A15C-457E-FF40-BE70-4FCBA3082355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6A0AC-2E50-0849-BF05-EE696F50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183A5-91D2-7B47-A526-11E0123D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4EAD-1E6D-0540-B2FC-6B601565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64B1-8979-E44A-84FB-4642908C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D1F1-52DE-F748-A120-FAC87816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F30E-A985-2C40-9CFB-B7B791E00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947A-1AE6-D34F-A48C-34280C31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A15C-457E-FF40-BE70-4FCBA3082355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30B8F-4BBB-734A-B724-8C6A3217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CA21D-55F0-D742-B225-5E535C88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4EAD-1E6D-0540-B2FC-6B601565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85FE-B13C-8E4A-B5C6-D4854215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F979B-3CE7-F448-ACA6-8BB5D3DFD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D2F50-3285-5046-BF99-3B692FA7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3C67-70B5-1549-82EC-4C09F509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A15C-457E-FF40-BE70-4FCBA3082355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83A4F-EEDE-C44B-9ABB-8265EB35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EC41E-7064-6A4E-8813-B85875F2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4EAD-1E6D-0540-B2FC-6B601565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3C3A6-6408-A04E-88B4-213184A6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6589-8604-6D44-B5C7-FDA52767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515E-E437-034F-A14A-AA6E47579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A15C-457E-FF40-BE70-4FCBA308235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7DD3-6403-094A-AE49-DE8060BE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138C-3541-484A-A0ED-6FA0E7517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4EAD-1E6D-0540-B2FC-6B601565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FAE1-0F5C-CB49-9BCA-29CC83346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AFE5C-D979-8C4B-BE7F-24A2DAF9B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934B83-AC70-A64B-83A6-3126F12DE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44823"/>
              </p:ext>
            </p:extLst>
          </p:nvPr>
        </p:nvGraphicFramePr>
        <p:xfrm>
          <a:off x="272553" y="833120"/>
          <a:ext cx="116468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343808661"/>
                    </a:ext>
                  </a:extLst>
                </a:gridCol>
                <a:gridCol w="1874965">
                  <a:extLst>
                    <a:ext uri="{9D8B030D-6E8A-4147-A177-3AD203B41FA5}">
                      <a16:colId xmlns:a16="http://schemas.microsoft.com/office/drawing/2014/main" val="27643748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36725943"/>
                    </a:ext>
                  </a:extLst>
                </a:gridCol>
                <a:gridCol w="1098614">
                  <a:extLst>
                    <a:ext uri="{9D8B030D-6E8A-4147-A177-3AD203B41FA5}">
                      <a16:colId xmlns:a16="http://schemas.microsoft.com/office/drawing/2014/main" val="37644225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741605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477312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568167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23042723"/>
                    </a:ext>
                  </a:extLst>
                </a:gridCol>
                <a:gridCol w="1798066">
                  <a:extLst>
                    <a:ext uri="{9D8B030D-6E8A-4147-A177-3AD203B41FA5}">
                      <a16:colId xmlns:a16="http://schemas.microsoft.com/office/drawing/2014/main" val="3560004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3358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079682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0014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316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Type=Fact-finding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pages=2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Pages/query=3.5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8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35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0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8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380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9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26921-3AA4-314F-9C45-06CBB91C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4" y="2741928"/>
            <a:ext cx="635316" cy="662939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88333-76A2-AF4E-A263-FC892005FFEC}"/>
              </a:ext>
            </a:extLst>
          </p:cNvPr>
          <p:cNvSpPr txBox="1"/>
          <p:nvPr/>
        </p:nvSpPr>
        <p:spPr>
          <a:xfrm>
            <a:off x="2642235" y="2210280"/>
            <a:ext cx="102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hydroelectric</a:t>
            </a:r>
          </a:p>
          <a:p>
            <a:pPr algn="ctr"/>
            <a:r>
              <a:rPr lang="en-US" sz="1200" b="1" dirty="0">
                <a:solidFill>
                  <a:srgbClr val="92D050"/>
                </a:solidFill>
              </a:rPr>
              <a:t>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A3E49-5075-4A43-8A90-8DD91AF2F3E4}"/>
              </a:ext>
            </a:extLst>
          </p:cNvPr>
          <p:cNvSpPr txBox="1"/>
          <p:nvPr/>
        </p:nvSpPr>
        <p:spPr>
          <a:xfrm>
            <a:off x="4079846" y="2210279"/>
            <a:ext cx="171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92D050"/>
                </a:solidFill>
              </a:rPr>
              <a:t>how does hydroelectric </a:t>
            </a:r>
          </a:p>
          <a:p>
            <a:pPr algn="ctr"/>
            <a:r>
              <a:rPr lang="en-US" sz="1200" b="1" dirty="0">
                <a:solidFill>
                  <a:srgbClr val="92D050"/>
                </a:solidFill>
              </a:rPr>
              <a:t>power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B393F-7181-524F-BCA2-E716A87D57BA}"/>
              </a:ext>
            </a:extLst>
          </p:cNvPr>
          <p:cNvSpPr txBox="1"/>
          <p:nvPr/>
        </p:nvSpPr>
        <p:spPr>
          <a:xfrm>
            <a:off x="6035588" y="2210278"/>
            <a:ext cx="102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92D050"/>
                </a:solidFill>
              </a:rPr>
              <a:t>hydroelectric</a:t>
            </a:r>
          </a:p>
          <a:p>
            <a:pPr algn="ctr"/>
            <a:r>
              <a:rPr lang="en-US" sz="1200" b="1" dirty="0">
                <a:solidFill>
                  <a:srgbClr val="92D050"/>
                </a:solidFill>
              </a:rPr>
              <a:t>dams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D4FBB-D831-3C4B-B2BA-43613A59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12085" y="2786377"/>
            <a:ext cx="631190" cy="574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4A2F27-9FBF-9B49-9E52-794E404A6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240" y="3705683"/>
            <a:ext cx="436880" cy="605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0B5B8-3A0F-0842-818B-3F7CCF6FC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240" y="4608784"/>
            <a:ext cx="436880" cy="605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690ADF-0823-3C49-B4C9-BB1EC8D21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240" y="5638322"/>
            <a:ext cx="436880" cy="605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5C6F65-6B2C-0546-86E8-B5358908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132" y="3674873"/>
            <a:ext cx="436880" cy="60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CAF1D2-EFB2-3E4A-91F2-3B292EC0E859}"/>
              </a:ext>
            </a:extLst>
          </p:cNvPr>
          <p:cNvSpPr txBox="1"/>
          <p:nvPr/>
        </p:nvSpPr>
        <p:spPr>
          <a:xfrm>
            <a:off x="7643348" y="28861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22F0BD-8FEF-624F-9E2D-7E4482E79A8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027680" y="3360419"/>
            <a:ext cx="0" cy="3452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83EEAF-8831-1549-813C-9D21B3B63D57}"/>
              </a:ext>
            </a:extLst>
          </p:cNvPr>
          <p:cNvCxnSpPr>
            <a:cxnSpLocks/>
            <a:stCxn id="8" idx="1"/>
            <a:endCxn id="21" idx="3"/>
          </p:cNvCxnSpPr>
          <p:nvPr/>
        </p:nvCxnSpPr>
        <p:spPr>
          <a:xfrm flipV="1">
            <a:off x="3343275" y="3070855"/>
            <a:ext cx="1338702" cy="254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75CB18E-4F03-6145-87E7-197005859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81977" y="2783834"/>
            <a:ext cx="631190" cy="5740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C08681-4B3A-534B-A62C-27BF9DA8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30742" y="2783834"/>
            <a:ext cx="631190" cy="57404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83EE0E-0382-834D-816E-A0F553E413A4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>
            <a:off x="4997572" y="3357876"/>
            <a:ext cx="0" cy="3169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10E260-1E58-6348-89BA-4587D7A287BF}"/>
              </a:ext>
            </a:extLst>
          </p:cNvPr>
          <p:cNvCxnSpPr>
            <a:cxnSpLocks/>
            <a:stCxn id="13" idx="3"/>
            <a:endCxn id="24" idx="3"/>
          </p:cNvCxnSpPr>
          <p:nvPr/>
        </p:nvCxnSpPr>
        <p:spPr>
          <a:xfrm flipV="1">
            <a:off x="5216012" y="3070855"/>
            <a:ext cx="1014730" cy="9065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579A93-9859-E841-B03B-9287E2C69A29}"/>
              </a:ext>
            </a:extLst>
          </p:cNvPr>
          <p:cNvCxnSpPr>
            <a:cxnSpLocks/>
            <a:stCxn id="24" idx="1"/>
            <a:endCxn id="16" idx="1"/>
          </p:cNvCxnSpPr>
          <p:nvPr/>
        </p:nvCxnSpPr>
        <p:spPr>
          <a:xfrm>
            <a:off x="6861932" y="3070855"/>
            <a:ext cx="78141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A302078-1CD3-AD44-8D07-7D21BBFF0219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3246120" y="3073398"/>
            <a:ext cx="97155" cy="934786"/>
          </a:xfrm>
          <a:prstGeom prst="curvedConnector3">
            <a:avLst>
              <a:gd name="adj1" fmla="val 335294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9CD447E4-C783-F54B-899E-CFE916FEFFD8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3246120" y="3073398"/>
            <a:ext cx="97155" cy="1837887"/>
          </a:xfrm>
          <a:prstGeom prst="curvedConnector3">
            <a:avLst>
              <a:gd name="adj1" fmla="val -235294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0F6421BA-EC1F-8541-8AE1-9350FA59111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3246120" y="3073398"/>
            <a:ext cx="97155" cy="2867425"/>
          </a:xfrm>
          <a:prstGeom prst="curvedConnector3">
            <a:avLst>
              <a:gd name="adj1" fmla="val 335294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A45EB3-289C-E142-BA25-461603CA8E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027680" y="5213785"/>
            <a:ext cx="0" cy="4245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E1C4407-C639-944A-AF0B-B1CF2C7CAF43}"/>
              </a:ext>
            </a:extLst>
          </p:cNvPr>
          <p:cNvSpPr/>
          <p:nvPr/>
        </p:nvSpPr>
        <p:spPr>
          <a:xfrm rot="5400000">
            <a:off x="3289679" y="1305681"/>
            <a:ext cx="212572" cy="1367761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4F13B3A4-4EFD-DB41-BB2E-E0F9861EE634}"/>
              </a:ext>
            </a:extLst>
          </p:cNvPr>
          <p:cNvSpPr/>
          <p:nvPr/>
        </p:nvSpPr>
        <p:spPr>
          <a:xfrm rot="5400000">
            <a:off x="4985145" y="984996"/>
            <a:ext cx="246799" cy="1974908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7C5F523-8F1E-3445-91AF-4A74EEDC44D9}"/>
              </a:ext>
            </a:extLst>
          </p:cNvPr>
          <p:cNvSpPr/>
          <p:nvPr/>
        </p:nvSpPr>
        <p:spPr>
          <a:xfrm rot="5400000">
            <a:off x="6750422" y="1198191"/>
            <a:ext cx="279748" cy="1506104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81D9BD4E-9BC3-FE46-A23B-434F3BCC0FF8}"/>
              </a:ext>
            </a:extLst>
          </p:cNvPr>
          <p:cNvSpPr/>
          <p:nvPr/>
        </p:nvSpPr>
        <p:spPr>
          <a:xfrm rot="5400000">
            <a:off x="4361730" y="-2604523"/>
            <a:ext cx="387621" cy="683894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3282C-E456-4543-A6DB-81CF88D75366}"/>
              </a:ext>
            </a:extLst>
          </p:cNvPr>
          <p:cNvSpPr txBox="1"/>
          <p:nvPr/>
        </p:nvSpPr>
        <p:spPr>
          <a:xfrm>
            <a:off x="2919024" y="1485815"/>
            <a:ext cx="858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Segment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E25EF3-8890-6F43-8478-5382C2B06876}"/>
              </a:ext>
            </a:extLst>
          </p:cNvPr>
          <p:cNvSpPr txBox="1"/>
          <p:nvPr/>
        </p:nvSpPr>
        <p:spPr>
          <a:xfrm>
            <a:off x="4648444" y="1470322"/>
            <a:ext cx="858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Segment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6011E4-D6BC-254C-B4CA-BFD6A7A0192F}"/>
              </a:ext>
            </a:extLst>
          </p:cNvPr>
          <p:cNvSpPr txBox="1"/>
          <p:nvPr/>
        </p:nvSpPr>
        <p:spPr>
          <a:xfrm>
            <a:off x="6437681" y="1452280"/>
            <a:ext cx="858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Segment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F4305-F5A4-CF49-9C72-552FC8AA9BF8}"/>
              </a:ext>
            </a:extLst>
          </p:cNvPr>
          <p:cNvSpPr txBox="1"/>
          <p:nvPr/>
        </p:nvSpPr>
        <p:spPr>
          <a:xfrm>
            <a:off x="4314298" y="371303"/>
            <a:ext cx="45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Task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EFF2A68-F508-7A4A-8B8F-9425923C2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066" y="2727319"/>
            <a:ext cx="658444" cy="68707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C3318E3-4B95-1D4D-82EE-235FAA289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2080" y="2783835"/>
            <a:ext cx="631189" cy="57912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8F9D253-5B32-0142-B0B3-CAC1F3AA1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681971" y="2783048"/>
            <a:ext cx="631189" cy="5791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E010FE3-03D6-9444-9600-8057071E9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230730" y="2782091"/>
            <a:ext cx="631189" cy="57912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3420158-5EE6-914A-AE85-4FB043A0D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9125" y="3674873"/>
            <a:ext cx="436880" cy="6050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F770A9C-5C47-4D4D-9CD9-CF6002B46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234" y="3708226"/>
            <a:ext cx="436880" cy="605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4BDA8F4-08E3-F648-A0A2-B3AF4DA353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234" y="4610219"/>
            <a:ext cx="436880" cy="6050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407FB2B-2FFB-CA43-B47E-8D83AE13D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234" y="5638322"/>
            <a:ext cx="436880" cy="605001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62A712D9-57ED-4848-96D8-9FC1A46E1C87}"/>
              </a:ext>
            </a:extLst>
          </p:cNvPr>
          <p:cNvSpPr/>
          <p:nvPr/>
        </p:nvSpPr>
        <p:spPr>
          <a:xfrm rot="5400000">
            <a:off x="3422221" y="-1075387"/>
            <a:ext cx="387621" cy="4959933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993C75-DC39-B54A-B5A0-442552E6913E}"/>
              </a:ext>
            </a:extLst>
          </p:cNvPr>
          <p:cNvSpPr txBox="1"/>
          <p:nvPr/>
        </p:nvSpPr>
        <p:spPr>
          <a:xfrm>
            <a:off x="3285652" y="982152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32990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26921-3AA4-314F-9C45-06CBB91C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4" y="1656078"/>
            <a:ext cx="635316" cy="662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88333-76A2-AF4E-A263-FC892005FFEC}"/>
              </a:ext>
            </a:extLst>
          </p:cNvPr>
          <p:cNvSpPr txBox="1"/>
          <p:nvPr/>
        </p:nvSpPr>
        <p:spPr>
          <a:xfrm>
            <a:off x="2985135" y="1124430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hydroelectric</a:t>
            </a:r>
          </a:p>
          <a:p>
            <a:pPr algn="ctr"/>
            <a:r>
              <a:rPr lang="en-US" sz="1200" dirty="0"/>
              <a:t>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A3E49-5075-4A43-8A90-8DD91AF2F3E4}"/>
              </a:ext>
            </a:extLst>
          </p:cNvPr>
          <p:cNvSpPr txBox="1"/>
          <p:nvPr/>
        </p:nvSpPr>
        <p:spPr>
          <a:xfrm>
            <a:off x="4440122" y="1124429"/>
            <a:ext cx="167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how does hydroelectric </a:t>
            </a:r>
          </a:p>
          <a:p>
            <a:pPr algn="ctr"/>
            <a:r>
              <a:rPr lang="en-US" sz="1200" dirty="0"/>
              <a:t>power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B393F-7181-524F-BCA2-E716A87D57BA}"/>
              </a:ext>
            </a:extLst>
          </p:cNvPr>
          <p:cNvSpPr txBox="1"/>
          <p:nvPr/>
        </p:nvSpPr>
        <p:spPr>
          <a:xfrm>
            <a:off x="6388523" y="1124428"/>
            <a:ext cx="100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hydroelectric</a:t>
            </a:r>
          </a:p>
          <a:p>
            <a:pPr algn="ctr"/>
            <a:r>
              <a:rPr lang="en-US" sz="1200" dirty="0"/>
              <a:t>dams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D4FBB-D831-3C4B-B2BA-43613A59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4985" y="1700527"/>
            <a:ext cx="631190" cy="574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4A2F27-9FBF-9B49-9E52-794E404A6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140" y="2619833"/>
            <a:ext cx="436880" cy="605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0B5B8-3A0F-0842-818B-3F7CCF6FC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140" y="3522934"/>
            <a:ext cx="436880" cy="605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690ADF-0823-3C49-B4C9-BB1EC8D21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140" y="4552472"/>
            <a:ext cx="436880" cy="605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5C6F65-6B2C-0546-86E8-B5358908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032" y="2589023"/>
            <a:ext cx="436880" cy="60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CAF1D2-EFB2-3E4A-91F2-3B292EC0E859}"/>
              </a:ext>
            </a:extLst>
          </p:cNvPr>
          <p:cNvSpPr txBox="1"/>
          <p:nvPr/>
        </p:nvSpPr>
        <p:spPr>
          <a:xfrm>
            <a:off x="7986248" y="18003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22F0BD-8FEF-624F-9E2D-7E4482E79A8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370580" y="2274569"/>
            <a:ext cx="0" cy="345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83EEAF-8831-1549-813C-9D21B3B63D57}"/>
              </a:ext>
            </a:extLst>
          </p:cNvPr>
          <p:cNvCxnSpPr>
            <a:cxnSpLocks/>
            <a:stCxn id="8" idx="1"/>
            <a:endCxn id="21" idx="3"/>
          </p:cNvCxnSpPr>
          <p:nvPr/>
        </p:nvCxnSpPr>
        <p:spPr>
          <a:xfrm flipV="1">
            <a:off x="3686175" y="1985005"/>
            <a:ext cx="1338702" cy="2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75CB18E-4F03-6145-87E7-197005859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24877" y="1697984"/>
            <a:ext cx="631190" cy="5740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C08681-4B3A-534B-A62C-27BF9DA8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73642" y="1697984"/>
            <a:ext cx="631190" cy="57404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83EE0E-0382-834D-816E-A0F553E413A4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>
            <a:off x="5340472" y="2272026"/>
            <a:ext cx="0" cy="316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10E260-1E58-6348-89BA-4587D7A287BF}"/>
              </a:ext>
            </a:extLst>
          </p:cNvPr>
          <p:cNvCxnSpPr>
            <a:cxnSpLocks/>
            <a:stCxn id="13" idx="3"/>
            <a:endCxn id="24" idx="3"/>
          </p:cNvCxnSpPr>
          <p:nvPr/>
        </p:nvCxnSpPr>
        <p:spPr>
          <a:xfrm flipV="1">
            <a:off x="5558912" y="1985005"/>
            <a:ext cx="1014730" cy="906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579A93-9859-E841-B03B-9287E2C69A29}"/>
              </a:ext>
            </a:extLst>
          </p:cNvPr>
          <p:cNvCxnSpPr>
            <a:cxnSpLocks/>
            <a:stCxn id="24" idx="1"/>
            <a:endCxn id="16" idx="1"/>
          </p:cNvCxnSpPr>
          <p:nvPr/>
        </p:nvCxnSpPr>
        <p:spPr>
          <a:xfrm>
            <a:off x="7204832" y="1985005"/>
            <a:ext cx="7814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A302078-1CD3-AD44-8D07-7D21BBFF0219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3589020" y="1987548"/>
            <a:ext cx="97155" cy="934786"/>
          </a:xfrm>
          <a:prstGeom prst="curvedConnector3">
            <a:avLst>
              <a:gd name="adj1" fmla="val 335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9CD447E4-C783-F54B-899E-CFE916FEFFD8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3589020" y="1987548"/>
            <a:ext cx="97155" cy="1837887"/>
          </a:xfrm>
          <a:prstGeom prst="curvedConnector3">
            <a:avLst>
              <a:gd name="adj1" fmla="val -235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0F6421BA-EC1F-8541-8AE1-9350FA59111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3589020" y="1987548"/>
            <a:ext cx="97155" cy="2867425"/>
          </a:xfrm>
          <a:prstGeom prst="curvedConnector3">
            <a:avLst>
              <a:gd name="adj1" fmla="val 335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A45EB3-289C-E142-BA25-461603CA8E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370580" y="4127935"/>
            <a:ext cx="0" cy="424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2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120</Words>
  <Application>Microsoft Macintosh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hello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Mitsui</dc:creator>
  <cp:lastModifiedBy>Matthew Mitsui</cp:lastModifiedBy>
  <cp:revision>10</cp:revision>
  <dcterms:created xsi:type="dcterms:W3CDTF">2019-08-01T21:25:53Z</dcterms:created>
  <dcterms:modified xsi:type="dcterms:W3CDTF">2019-08-02T16:12:01Z</dcterms:modified>
</cp:coreProperties>
</file>