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9070-655A-4F87-91E8-2E2541AB6CF9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EE734-8EFF-4797-8184-F92CCDEB4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74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Esse item só ira funcionar se o navegador estiver habilitado para gravar cookies, acho que podemos retirar esse item oque acha?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3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22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Corrigido, porem</a:t>
            </a:r>
            <a:r>
              <a:rPr lang="pt-BR" baseline="0" dirty="0" smtClean="0"/>
              <a:t> estou verificando o excluir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827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Erro</a:t>
            </a:r>
            <a:r>
              <a:rPr lang="pt-BR" baseline="0" dirty="0" smtClean="0"/>
              <a:t> do Procedure corrigido porem ainda resta um erro de </a:t>
            </a:r>
            <a:r>
              <a:rPr lang="pt-BR" baseline="0" dirty="0" err="1" smtClean="0"/>
              <a:t>Js</a:t>
            </a:r>
            <a:r>
              <a:rPr lang="pt-BR" baseline="0" dirty="0" smtClean="0"/>
              <a:t> que estou verificando, provavelmente é o mesmo erro que está dando em outras telas que o Umberto fez deve ter passado algo desapercebido.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4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9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18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98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89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3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botão detalhar serve</a:t>
            </a:r>
            <a:r>
              <a:rPr lang="pt-BR" baseline="0" dirty="0" smtClean="0"/>
              <a:t> para visualizar os dados do funcionário, somente visualizar</a:t>
            </a:r>
          </a:p>
          <a:p>
            <a:r>
              <a:rPr lang="pt-BR" baseline="0" dirty="0" smtClean="0"/>
              <a:t>Os outros pontos estou verificando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34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Será na tela de </a:t>
            </a:r>
            <a:r>
              <a:rPr lang="pt-BR" dirty="0" err="1" smtClean="0"/>
              <a:t>Usuarios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06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Arrumei isso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8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Corrigido, porem estou finalizando essas paginas,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4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Corrigido, porem</a:t>
            </a:r>
            <a:r>
              <a:rPr lang="pt-BR" baseline="0" dirty="0" smtClean="0"/>
              <a:t> encontrei outros ajustes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6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54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~Verifique que essa funcionalidade ainda não foi implementada, fazendo a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14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58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734-8EFF-4797-8184-F92CCDEB44D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6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9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5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1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7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41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6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1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89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96C7-B056-4FFB-94A7-03EDFB0650B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4CE3-BA64-407A-BFD5-BB287943D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7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449095" cy="475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55776" y="5878866"/>
            <a:ext cx="38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lembrar senha não está funcionando.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78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1" y="5345963"/>
            <a:ext cx="821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Aperto botão incluir aparece esse erro.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14" y="620688"/>
            <a:ext cx="7424480" cy="417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67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0" y="5013176"/>
            <a:ext cx="8213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sindicato – posicionamento da </a:t>
            </a:r>
            <a:r>
              <a:rPr lang="pt-BR" dirty="0" err="1" smtClean="0"/>
              <a:t>brid</a:t>
            </a:r>
            <a:r>
              <a:rPr lang="pt-BR" dirty="0" smtClean="0"/>
              <a:t> está errado está faltando um título </a:t>
            </a:r>
            <a:r>
              <a:rPr lang="pt-BR" dirty="0" err="1" smtClean="0"/>
              <a:t>codigo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título da pagina está como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aperto para excluir aparece a tela em branco com false.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192940" cy="460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2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0" y="5013176"/>
            <a:ext cx="821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Seção, aperto incluir e dá o serro acima.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7" y="188640"/>
            <a:ext cx="8280920" cy="465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74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0" y="5013176"/>
            <a:ext cx="821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Cargo, aperto no menu e aparece a mensagem acima, aperto continuar e </a:t>
            </a:r>
            <a:r>
              <a:rPr lang="pt-BR" dirty="0" err="1" smtClean="0"/>
              <a:t>e</a:t>
            </a:r>
            <a:r>
              <a:rPr lang="pt-BR" dirty="0" smtClean="0"/>
              <a:t> abre a tela mas tento incluir i aparece a mensagem a seguir: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6" y="476672"/>
            <a:ext cx="7680634" cy="431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67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0" y="5013176"/>
            <a:ext cx="821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</a:t>
            </a:r>
          </a:p>
          <a:p>
            <a:endParaRPr lang="pt-B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" y="188640"/>
            <a:ext cx="7971302" cy="448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0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0" y="5013176"/>
            <a:ext cx="821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Aperto deletar e acontece o erro acima.</a:t>
            </a:r>
          </a:p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5" y="404664"/>
            <a:ext cx="7596336" cy="427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98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0" y="5013176"/>
            <a:ext cx="821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Aperto Tela de Forma de pagamento e aparece a tela acima.</a:t>
            </a:r>
          </a:p>
          <a:p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6" y="188640"/>
            <a:ext cx="8213587" cy="46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72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4002" y="5157192"/>
            <a:ext cx="821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Aperto Tela de Forma de pagamento e apertei incluir e deu o erro acima.</a:t>
            </a:r>
          </a:p>
          <a:p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2" y="296990"/>
            <a:ext cx="8388424" cy="471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72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4002" y="5464971"/>
            <a:ext cx="821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Funcionário.</a:t>
            </a:r>
          </a:p>
          <a:p>
            <a:r>
              <a:rPr lang="pt-BR" dirty="0" smtClean="0"/>
              <a:t>Título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7" y="363809"/>
            <a:ext cx="8523456" cy="47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37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8198" y="5123809"/>
            <a:ext cx="821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Funcionário.</a:t>
            </a:r>
          </a:p>
          <a:p>
            <a:r>
              <a:rPr lang="pt-BR" dirty="0" smtClean="0"/>
              <a:t> - O título do passo 1 : Dados pessoas está com um fonte que não dá para ler direito.</a:t>
            </a:r>
            <a:endParaRPr lang="pt-BR" dirty="0"/>
          </a:p>
          <a:p>
            <a:r>
              <a:rPr lang="pt-BR" dirty="0" smtClean="0"/>
              <a:t> - Quando aperto para </a:t>
            </a:r>
            <a:r>
              <a:rPr lang="pt-BR" b="1" dirty="0" smtClean="0"/>
              <a:t>alterar</a:t>
            </a:r>
            <a:r>
              <a:rPr lang="pt-BR" dirty="0" smtClean="0"/>
              <a:t> e libera os campos para digitação vou até a última tela e aperto o botão finalizar, ele não grava os dados.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" y="332656"/>
            <a:ext cx="8294061" cy="466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4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58114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5536" y="5702843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 Usuário  está pesquisando funcionário;</a:t>
            </a:r>
          </a:p>
          <a:p>
            <a:r>
              <a:rPr lang="pt-BR" dirty="0" smtClean="0"/>
              <a:t>Excluir essa opção do menu.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33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4305" y="4739051"/>
            <a:ext cx="8213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Tela de Pesquisa de funcionários.</a:t>
            </a:r>
          </a:p>
          <a:p>
            <a:endParaRPr lang="pt-BR" sz="1600" dirty="0"/>
          </a:p>
          <a:p>
            <a:r>
              <a:rPr lang="pt-BR" sz="1600" dirty="0" smtClean="0"/>
              <a:t>O que faz o botão detalhar??</a:t>
            </a:r>
          </a:p>
          <a:p>
            <a:r>
              <a:rPr lang="pt-BR" sz="1600" dirty="0" smtClean="0"/>
              <a:t>Admissão  Erro.</a:t>
            </a:r>
          </a:p>
          <a:p>
            <a:r>
              <a:rPr lang="pt-BR" sz="1600" dirty="0" smtClean="0"/>
              <a:t>Demissão Erro.</a:t>
            </a:r>
          </a:p>
          <a:p>
            <a:r>
              <a:rPr lang="pt-BR" sz="1600" dirty="0" smtClean="0"/>
              <a:t>Dependentes Erro.</a:t>
            </a:r>
          </a:p>
          <a:p>
            <a:r>
              <a:rPr lang="pt-BR" sz="1600" dirty="0" smtClean="0"/>
              <a:t>Contribuição Sindical Erro. </a:t>
            </a:r>
            <a:endParaRPr lang="pt-BR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61" y="188640"/>
            <a:ext cx="8093570" cy="455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68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1126" y="5555517"/>
            <a:ext cx="821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Título da pagina onde cadastrar a foto? 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6" y="548680"/>
            <a:ext cx="8577171" cy="48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91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590" y="5702843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 LOG  está pesquisando Benefício;</a:t>
            </a:r>
          </a:p>
          <a:p>
            <a:r>
              <a:rPr lang="pt-BR" dirty="0"/>
              <a:t> </a:t>
            </a:r>
            <a:r>
              <a:rPr lang="pt-BR" dirty="0" smtClean="0"/>
              <a:t>Para que serve esse item?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1350"/>
            <a:ext cx="8424936" cy="473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0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21017" cy="467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23728" y="5877272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Menu Domínios  ?????????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1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59632" y="5370868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Menu Acesso, consulta e cadastro , abre a mesma telas</a:t>
            </a:r>
          </a:p>
          <a:p>
            <a:endParaRPr lang="pt-BR" dirty="0" smtClean="0"/>
          </a:p>
          <a:p>
            <a:r>
              <a:rPr lang="pt-BR" dirty="0" smtClean="0"/>
              <a:t>Cadastro de usuário: não está funcionando, quando aperto gravar</a:t>
            </a:r>
          </a:p>
          <a:p>
            <a:r>
              <a:rPr lang="pt-BR" dirty="0" smtClean="0"/>
              <a:t>Aparece </a:t>
            </a:r>
            <a:r>
              <a:rPr lang="pt-BR" dirty="0" err="1" smtClean="0"/>
              <a:t>login</a:t>
            </a:r>
            <a:r>
              <a:rPr lang="pt-BR" dirty="0" smtClean="0"/>
              <a:t> já existe.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0920" cy="465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91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23728" y="5877272"/>
            <a:ext cx="28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 esta como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3861"/>
            <a:ext cx="8280920" cy="465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57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1" y="5345963"/>
            <a:ext cx="821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Fiz uma inclusão de benefício e quando tentei excluir  apareceu essa tela branca escrito false  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74" y="332656"/>
            <a:ext cx="8341515" cy="468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27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1" y="5345963"/>
            <a:ext cx="821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Apertei o Botão tarefa e aparece a mensagem, aperto continuar volta para a tela.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8" y="412351"/>
            <a:ext cx="8192941" cy="460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33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861" y="5345963"/>
            <a:ext cx="821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 descrição está pequeno.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424480" cy="417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244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470</Words>
  <Application>Microsoft Office PowerPoint</Application>
  <PresentationFormat>Apresentação na tela (4:3)</PresentationFormat>
  <Paragraphs>77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Sandro Locchi</dc:creator>
  <cp:lastModifiedBy>Romulo Mathias Ferreira</cp:lastModifiedBy>
  <cp:revision>17</cp:revision>
  <dcterms:created xsi:type="dcterms:W3CDTF">2014-09-25T23:15:35Z</dcterms:created>
  <dcterms:modified xsi:type="dcterms:W3CDTF">2014-09-27T11:24:49Z</dcterms:modified>
</cp:coreProperties>
</file>