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96"/>
    <a:srgbClr val="06C8FC"/>
    <a:srgbClr val="069191"/>
    <a:srgbClr val="1C82C6"/>
    <a:srgbClr val="0B649B"/>
    <a:srgbClr val="1DA399"/>
    <a:srgbClr val="FFDA00"/>
    <a:srgbClr val="FF6700"/>
    <a:srgbClr val="F90310"/>
    <a:srgbClr val="FC9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40D6-044D-4D4F-AB87-92BB877488F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D5F1-A20C-4564-80FC-B0A6B2BD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216" y="3232084"/>
            <a:ext cx="1417500" cy="15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952" y="2110579"/>
            <a:ext cx="1271250" cy="10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557" y="995579"/>
            <a:ext cx="1226250" cy="1237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055" y="1758792"/>
            <a:ext cx="1215000" cy="122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003" y="275882"/>
            <a:ext cx="877500" cy="13725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72968" y="2139676"/>
            <a:ext cx="2658191" cy="1538883"/>
            <a:chOff x="272825" y="2144918"/>
            <a:chExt cx="2740723" cy="1538883"/>
          </a:xfrm>
        </p:grpSpPr>
        <p:sp>
          <p:nvSpPr>
            <p:cNvPr id="21" name="TextBox 20"/>
            <p:cNvSpPr txBox="1"/>
            <p:nvPr/>
          </p:nvSpPr>
          <p:spPr>
            <a:xfrm>
              <a:off x="272825" y="2144918"/>
              <a:ext cx="206756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F90310"/>
                  </a:solidFill>
                </a:rPr>
                <a:t>STRATEGIZE</a:t>
              </a:r>
            </a:p>
            <a:p>
              <a:r>
                <a:rPr lang="en-US" dirty="0" smtClean="0"/>
                <a:t>Establish a vision for the future state with a focus on quantitative results </a:t>
              </a:r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7353" y="2260592"/>
              <a:ext cx="746195" cy="1330968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762" y="343382"/>
            <a:ext cx="1226250" cy="12375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48920" y="454301"/>
            <a:ext cx="3174068" cy="1538883"/>
            <a:chOff x="248920" y="454301"/>
            <a:chExt cx="3174068" cy="1538883"/>
          </a:xfrm>
        </p:grpSpPr>
        <p:sp>
          <p:nvSpPr>
            <p:cNvPr id="20" name="TextBox 19"/>
            <p:cNvSpPr txBox="1"/>
            <p:nvPr/>
          </p:nvSpPr>
          <p:spPr>
            <a:xfrm>
              <a:off x="248920" y="454301"/>
              <a:ext cx="206756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FF6700"/>
                  </a:solidFill>
                </a:rPr>
                <a:t>PRIORITIZE</a:t>
              </a:r>
            </a:p>
            <a:p>
              <a:r>
                <a:rPr lang="en-US" dirty="0" smtClean="0"/>
                <a:t>Identify, document and rate priorities based on impact and value</a:t>
              </a:r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3327" y="568959"/>
              <a:ext cx="1229661" cy="124094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3829" y="1467349"/>
            <a:ext cx="633948" cy="13375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4305" y="975734"/>
            <a:ext cx="1505690" cy="12910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73879" y="2116440"/>
            <a:ext cx="227584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25396"/>
                </a:solidFill>
              </a:rPr>
              <a:t>SPRINT</a:t>
            </a:r>
          </a:p>
          <a:p>
            <a:r>
              <a:rPr lang="en-US" dirty="0" smtClean="0"/>
              <a:t>Meet and work daily to drive progress and deliver prioritized results each sprint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5099" y="1029100"/>
            <a:ext cx="1215000" cy="122625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48919" y="4008334"/>
            <a:ext cx="2811909" cy="1538883"/>
            <a:chOff x="248919" y="4008334"/>
            <a:chExt cx="2811909" cy="1538883"/>
          </a:xfrm>
        </p:grpSpPr>
        <p:sp>
          <p:nvSpPr>
            <p:cNvPr id="25" name="TextBox 24"/>
            <p:cNvSpPr txBox="1"/>
            <p:nvPr/>
          </p:nvSpPr>
          <p:spPr>
            <a:xfrm>
              <a:off x="248919" y="4008334"/>
              <a:ext cx="227584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069191"/>
                  </a:solidFill>
                </a:rPr>
                <a:t>COLLABORATE</a:t>
              </a:r>
            </a:p>
            <a:p>
              <a:r>
                <a:rPr lang="en-US" dirty="0" smtClean="0"/>
                <a:t>Build cohesive teams that use “Agile” to maximize productivity and creativity</a:t>
              </a:r>
              <a:endParaRPr lang="en-US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73325" y="4047331"/>
              <a:ext cx="587503" cy="1499886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4373879" y="364590"/>
            <a:ext cx="3281681" cy="1538883"/>
            <a:chOff x="4373879" y="364590"/>
            <a:chExt cx="3281681" cy="1538883"/>
          </a:xfrm>
        </p:grpSpPr>
        <p:sp>
          <p:nvSpPr>
            <p:cNvPr id="26" name="TextBox 25"/>
            <p:cNvSpPr txBox="1"/>
            <p:nvPr/>
          </p:nvSpPr>
          <p:spPr>
            <a:xfrm>
              <a:off x="4373879" y="364590"/>
              <a:ext cx="227584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06C8FC"/>
                  </a:solidFill>
                </a:rPr>
                <a:t>SOLUTIONIZE</a:t>
              </a:r>
            </a:p>
            <a:p>
              <a:r>
                <a:rPr lang="en-US" dirty="0" smtClean="0"/>
                <a:t>Ensure access to tools that streamline communication and collaboration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90640" y="484951"/>
              <a:ext cx="1264920" cy="1248750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3960" y="2321392"/>
            <a:ext cx="1100960" cy="11685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78267" y="5969233"/>
            <a:ext cx="7653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REPEAT CYCLE USING LESSONS LEARNED FROM RETROSPECTIVES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71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Sheana Foster</dc:creator>
  <cp:lastModifiedBy>Sheana Foster</cp:lastModifiedBy>
  <cp:revision>18</cp:revision>
  <dcterms:created xsi:type="dcterms:W3CDTF">2015-10-21T01:06:07Z</dcterms:created>
  <dcterms:modified xsi:type="dcterms:W3CDTF">2015-10-22T22:47:28Z</dcterms:modified>
</cp:coreProperties>
</file>