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gry bir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Angry bird</a:t>
            </a:r>
          </a:p>
        </p:txBody>
      </p:sp>
      <p:sp>
        <p:nvSpPr>
          <p:cNvPr id="120" name="Forest vers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Forest version</a:t>
            </a:r>
          </a:p>
        </p:txBody>
      </p:sp>
      <p:sp>
        <p:nvSpPr>
          <p:cNvPr id="121" name="XU Huiyi…"/>
          <p:cNvSpPr txBox="1"/>
          <p:nvPr/>
        </p:nvSpPr>
        <p:spPr>
          <a:xfrm>
            <a:off x="9910965" y="6883399"/>
            <a:ext cx="126291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/>
            </a:pPr>
            <a:r>
              <a:t>XU Huiyi</a:t>
            </a:r>
          </a:p>
          <a:p>
            <a:pPr algn="l">
              <a:defRPr sz="2200"/>
            </a:pPr>
            <a:r>
              <a:t>FU Jia</a:t>
            </a:r>
          </a:p>
          <a:p>
            <a:pPr algn="l">
              <a:defRPr sz="2200"/>
            </a:pPr>
            <a:r>
              <a:t>HE Jiang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</a:t>
            </a:r>
          </a:p>
        </p:txBody>
      </p:sp>
      <p:sp>
        <p:nvSpPr>
          <p:cNvPr id="12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5" name="presentation.png" descr="present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571500"/>
            <a:ext cx="12242800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reation d’el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Creation d’element</a:t>
            </a:r>
          </a:p>
        </p:txBody>
      </p:sp>
      <p:sp>
        <p:nvSpPr>
          <p:cNvPr id="128" name="L’oiseau…"/>
          <p:cNvSpPr txBox="1"/>
          <p:nvPr>
            <p:ph type="body" sz="half" idx="1"/>
          </p:nvPr>
        </p:nvSpPr>
        <p:spPr>
          <a:xfrm>
            <a:off x="1320800" y="2336800"/>
            <a:ext cx="5334000" cy="62865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L’oiseau</a:t>
            </a:r>
          </a:p>
          <a:p>
            <a:pPr>
              <a:defRPr sz="3600"/>
            </a:pPr>
            <a:r>
              <a:t>Les cochons</a:t>
            </a:r>
          </a:p>
          <a:p>
            <a:pPr>
              <a:defRPr sz="3600"/>
            </a:pPr>
            <a:r>
              <a:t>Les bulles</a:t>
            </a:r>
          </a:p>
          <a:p>
            <a:pPr>
              <a:defRPr sz="3600"/>
            </a:pPr>
            <a:r>
              <a:t>Les Fleur</a:t>
            </a:r>
          </a:p>
        </p:txBody>
      </p:sp>
      <p:pic>
        <p:nvPicPr>
          <p:cNvPr id="129" name="bird1.png" descr="bird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400" y="3429000"/>
            <a:ext cx="933004" cy="933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bird2.png" descr="bird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0048" y="3365500"/>
            <a:ext cx="933004" cy="933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bird7.png" descr="bird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71000" y="3390900"/>
            <a:ext cx="933004" cy="933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g6.png" descr="pig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0388" y="4514289"/>
            <a:ext cx="812324" cy="902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bubbleup.png" descr="bubbleup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33977" y="5473700"/>
            <a:ext cx="778035" cy="770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bubbledown.jpg" descr="bubbledown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41826" y="5407455"/>
            <a:ext cx="770331" cy="770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bottomflower.png" descr="bottomflowe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34789" y="6212687"/>
            <a:ext cx="1269999" cy="1750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es sons differ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 sons differents</a:t>
            </a:r>
          </a:p>
        </p:txBody>
      </p:sp>
      <p:sp>
        <p:nvSpPr>
          <p:cNvPr id="138" name="La musique de fo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musique de fond</a:t>
            </a:r>
          </a:p>
          <a:p>
            <a:pPr/>
            <a:r>
              <a:t>La musique de mort</a:t>
            </a:r>
          </a:p>
          <a:p>
            <a:pPr/>
            <a:r>
              <a:t>La musique de mange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hangement de vites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Changement de vitesse</a:t>
            </a:r>
          </a:p>
        </p:txBody>
      </p:sp>
      <p:sp>
        <p:nvSpPr>
          <p:cNvPr id="141" name="Augmenter la vitesse de bulle lorsque le niveau augment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Augmenter la vitesse de bulle lorsque le niveau augmente.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oint forts &amp; fai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 forts &amp; faibles</a:t>
            </a:r>
          </a:p>
        </p:txBody>
      </p:sp>
      <p:sp>
        <p:nvSpPr>
          <p:cNvPr id="144" name="Animate volume meters aux fleurs"/>
          <p:cNvSpPr txBox="1"/>
          <p:nvPr>
            <p:ph type="body" sz="quarter" idx="1"/>
          </p:nvPr>
        </p:nvSpPr>
        <p:spPr>
          <a:xfrm>
            <a:off x="1043954" y="2464183"/>
            <a:ext cx="5193011" cy="4825234"/>
          </a:xfrm>
          <a:prstGeom prst="rect">
            <a:avLst/>
          </a:prstGeom>
        </p:spPr>
        <p:txBody>
          <a:bodyPr/>
          <a:lstStyle/>
          <a:p>
            <a:pPr/>
            <a:r>
              <a:t>Animate volume meters aux fleurs</a:t>
            </a:r>
          </a:p>
        </p:txBody>
      </p:sp>
      <p:sp>
        <p:nvSpPr>
          <p:cNvPr id="145" name="Niveau pas claire…"/>
          <p:cNvSpPr txBox="1"/>
          <p:nvPr/>
        </p:nvSpPr>
        <p:spPr>
          <a:xfrm>
            <a:off x="6896100" y="4121596"/>
            <a:ext cx="5355361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</a:pPr>
            <a:r>
              <a:t>Niveau pas claire</a:t>
            </a:r>
          </a:p>
          <a:p>
            <a:pPr marL="457200" indent="-457200" algn="l">
              <a:spcBef>
                <a:spcPts val="4200"/>
              </a:spcBef>
              <a:buSzPct val="75000"/>
              <a:buChar char="•"/>
            </a:pPr>
            <a:r>
              <a:t>Pas beaucoup de changement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