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anirban12/Task-4-Sales-Dashboard-Tableau-Project-/blob/main/README.m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IN" sz="6000" b="1" dirty="0"/>
              <a:t>Sales Dashboard </a:t>
            </a:r>
            <a:r>
              <a:rPr lang="en-IN" sz="6000" dirty="0"/>
              <a:t>for</a:t>
            </a:r>
            <a:r>
              <a:rPr lang="en-IN" sz="6000" i="0" u="none" strike="noStrike" baseline="0" dirty="0"/>
              <a:t> business stakeholders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 Anirban Kar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 25/04/2025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28967" y="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F3742B-02EE-9CA5-7D01-70BA0DE6BEEC}"/>
              </a:ext>
            </a:extLst>
          </p:cNvPr>
          <p:cNvSpPr txBox="1"/>
          <p:nvPr/>
        </p:nvSpPr>
        <p:spPr>
          <a:xfrm>
            <a:off x="924233" y="698090"/>
            <a:ext cx="6715432" cy="482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Name: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train.csv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Uploaded from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IN" sz="2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Superstore Sales Dataset” </a:t>
            </a:r>
            <a:r>
              <a:rPr lang="en-IN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Kaggle.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Rows: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9800.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Fields: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Order Date, Sales, Category, Region, Customer, etc.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sales performance &amp; provide insights for stakeholders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72D430-E8FF-A7D1-7DF9-83A9F8451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9665" y="698090"/>
            <a:ext cx="4109589" cy="49947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0535997-908B-C97E-3B95-929277A14BEE}"/>
              </a:ext>
            </a:extLst>
          </p:cNvPr>
          <p:cNvSpPr/>
          <p:nvPr/>
        </p:nvSpPr>
        <p:spPr>
          <a:xfrm>
            <a:off x="7639665" y="698090"/>
            <a:ext cx="4119716" cy="50046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0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6CF75-BE79-2F78-F597-9D4C458B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30CF33-5C07-C6DC-16BF-CAB7CA25FD1B}"/>
              </a:ext>
            </a:extLst>
          </p:cNvPr>
          <p:cNvSpPr txBox="1"/>
          <p:nvPr/>
        </p:nvSpPr>
        <p:spPr>
          <a:xfrm>
            <a:off x="983224" y="542921"/>
            <a:ext cx="1083514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KPIs Tracked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Total Sales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📦 Total Orders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📈 Average Sales per Order</a:t>
            </a: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“These KPIs provide a quick overview of business performance.”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1E5F3-0175-C41E-E1F0-EE7F7262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829"/>
          <a:stretch/>
        </p:blipFill>
        <p:spPr>
          <a:xfrm>
            <a:off x="1194021" y="3918482"/>
            <a:ext cx="9877102" cy="19612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569EFB-6649-A7D7-25D8-161B60FE69D0}"/>
              </a:ext>
            </a:extLst>
          </p:cNvPr>
          <p:cNvCxnSpPr>
            <a:cxnSpLocks/>
          </p:cNvCxnSpPr>
          <p:nvPr/>
        </p:nvCxnSpPr>
        <p:spPr>
          <a:xfrm>
            <a:off x="5850194" y="3923071"/>
            <a:ext cx="0" cy="195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C778B6-9137-27F7-8D68-A3FE5B966A2D}"/>
              </a:ext>
            </a:extLst>
          </p:cNvPr>
          <p:cNvCxnSpPr/>
          <p:nvPr/>
        </p:nvCxnSpPr>
        <p:spPr>
          <a:xfrm>
            <a:off x="8082116" y="3923071"/>
            <a:ext cx="0" cy="1956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82478B-817E-421E-0903-80C16D33AFBE}"/>
              </a:ext>
            </a:extLst>
          </p:cNvPr>
          <p:cNvSpPr/>
          <p:nvPr/>
        </p:nvSpPr>
        <p:spPr>
          <a:xfrm>
            <a:off x="1150374" y="3923071"/>
            <a:ext cx="9910916" cy="195661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DDFAB-9FE9-BFF4-C07A-1AA48F284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91E51F-F5E1-4FBE-50FF-64348289E377}"/>
              </a:ext>
            </a:extLst>
          </p:cNvPr>
          <p:cNvSpPr txBox="1"/>
          <p:nvPr/>
        </p:nvSpPr>
        <p:spPr>
          <a:xfrm>
            <a:off x="580103" y="225831"/>
            <a:ext cx="6626942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Key Visualizations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Line Chart: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Sales trend over time.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Bar Chart: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Sales by Category &amp; Sub-Category.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Highlight Table: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Sales by State.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Pie Chart: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Segment-wise sales distribution.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7CBDD8-8984-5A94-9EAA-EEBB45849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1347" y="444925"/>
            <a:ext cx="4413002" cy="28685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016182-45BC-7BA0-B822-0C2BB2FFD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103" y="3429000"/>
            <a:ext cx="7354529" cy="27938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D3ECDA-FDB5-CC8C-7BB6-3684699654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7923" y="3418568"/>
            <a:ext cx="3726426" cy="280427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C39770F-0AC1-79E7-6E1E-2E21B89537A6}"/>
              </a:ext>
            </a:extLst>
          </p:cNvPr>
          <p:cNvSpPr/>
          <p:nvPr/>
        </p:nvSpPr>
        <p:spPr>
          <a:xfrm>
            <a:off x="580103" y="3429000"/>
            <a:ext cx="7374194" cy="279384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90851-9F47-E9D6-7C0C-7219645CFC68}"/>
              </a:ext>
            </a:extLst>
          </p:cNvPr>
          <p:cNvSpPr/>
          <p:nvPr/>
        </p:nvSpPr>
        <p:spPr>
          <a:xfrm>
            <a:off x="7641347" y="444925"/>
            <a:ext cx="4413002" cy="286854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D6FD9-F48B-432A-E748-0AE4EC48272F}"/>
              </a:ext>
            </a:extLst>
          </p:cNvPr>
          <p:cNvSpPr/>
          <p:nvPr/>
        </p:nvSpPr>
        <p:spPr>
          <a:xfrm>
            <a:off x="8308258" y="3428999"/>
            <a:ext cx="3746091" cy="279384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4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DF675-F745-16CE-9B7A-296387939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BEDCE8-DBFD-4ED0-072F-94162422520C}"/>
              </a:ext>
            </a:extLst>
          </p:cNvPr>
          <p:cNvSpPr txBox="1"/>
          <p:nvPr/>
        </p:nvSpPr>
        <p:spPr>
          <a:xfrm>
            <a:off x="511278" y="326612"/>
            <a:ext cx="11464412" cy="2793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Dashboard Interactivity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✅ Filters: Category, Region, Segment, Date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✅ Tooltips: Show product/category level details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✅ Dynamic titles based on selections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✅ Clean layout and consistent color theme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63684-1544-F4D6-5B95-54EB73BC1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116" y="3120390"/>
            <a:ext cx="11218606" cy="32080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DA5767-B472-9A96-5141-4915AFAC77EB}"/>
              </a:ext>
            </a:extLst>
          </p:cNvPr>
          <p:cNvSpPr/>
          <p:nvPr/>
        </p:nvSpPr>
        <p:spPr>
          <a:xfrm>
            <a:off x="462116" y="3120390"/>
            <a:ext cx="11218606" cy="32080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9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88644-68AF-0720-4A86-6A16FAE1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96435-7686-84DF-B233-A3B6D1405D05}"/>
              </a:ext>
            </a:extLst>
          </p:cNvPr>
          <p:cNvSpPr txBox="1"/>
          <p:nvPr/>
        </p:nvSpPr>
        <p:spPr>
          <a:xfrm>
            <a:off x="589935" y="356109"/>
            <a:ext cx="1094330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Insights &amp; Observations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Office Supplies category had the highest order volume but the lowest average sales.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West region consistently leads in sales across most months.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corporate segment has higher average order values than the Consumer.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2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3B4CD-3D26-C46E-33D0-585E59C4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3E5FA8-CC78-50B2-90DA-59A0A7A112D5}"/>
              </a:ext>
            </a:extLst>
          </p:cNvPr>
          <p:cNvSpPr txBox="1"/>
          <p:nvPr/>
        </p:nvSpPr>
        <p:spPr>
          <a:xfrm>
            <a:off x="629265" y="245495"/>
            <a:ext cx="10903974" cy="556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Tech Used &amp; Submission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Tool: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Tableau Desktop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Repo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https://github.com/Infoanirban12/Task-4-Sales-Dashboard-Tableau-Project-/blob/main/README.md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Files Included: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train.csv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Tableau Dashboard (.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twbx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Screenshots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README.md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This PPT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9A9F4-DB5F-E804-5F5F-2656878D540E}"/>
              </a:ext>
            </a:extLst>
          </p:cNvPr>
          <p:cNvSpPr txBox="1"/>
          <p:nvPr/>
        </p:nvSpPr>
        <p:spPr>
          <a:xfrm>
            <a:off x="3102077" y="5809326"/>
            <a:ext cx="5987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9555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{3C810631-922F-468B-A12F-2CE793404E01}tf11437505_win32</Template>
  <TotalTime>50</TotalTime>
  <Words>239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Wingdings</vt:lpstr>
      <vt:lpstr>RetrospectVTI</vt:lpstr>
      <vt:lpstr>Sales Dashboard for business stakeholders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Kar</dc:creator>
  <cp:lastModifiedBy>Anirban Kar</cp:lastModifiedBy>
  <cp:revision>2</cp:revision>
  <dcterms:created xsi:type="dcterms:W3CDTF">2025-04-25T13:52:43Z</dcterms:created>
  <dcterms:modified xsi:type="dcterms:W3CDTF">2025-04-25T14:42:58Z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