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sldIdLst>
    <p:sldId id="256" r:id="rId3"/>
    <p:sldId id="257" r:id="rId4"/>
    <p:sldId id="258" r:id="rId5"/>
    <p:sldId id="259" r:id="rId6"/>
    <p:sldId id="260" r:id="rId7"/>
    <p:sldId id="261" r:id="rId8"/>
    <p:sldId id="262" r:id="rId9"/>
    <p:sldId id="263" r:id="rId10"/>
    <p:sldId id="264" r:id="rId11"/>
  </p:sldIdLst>
  <p:sldSz cx="9144000" cy="5143500" type="screen16x9"/>
  <p:notesSz cx="9144000" cy="5143500"/>
  <p:embeddedFontLst>
    <p:embeddedFont>
      <p:font typeface="Lato" panose="020B0604020202020204" pitchFamily="34" charset="0"/>
      <p:regular r:id="rId12"/>
      <p:bold r:id="rId13"/>
    </p:embeddedFont>
    <p:embeddedFont>
      <p:font typeface="Lato Black" panose="020F0502020204030203" pitchFamily="34" charset="0"/>
      <p:bold r:id="rId14"/>
      <p:boldItalic r:id="rId15"/>
    </p:embeddedFont>
    <p:embeddedFont>
      <p:font typeface="Segoe UI" panose="020B0502040204020203"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0" d="100"/>
          <a:sy n="150" d="100"/>
        </p:scale>
        <p:origin x="4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9" name="Google Shape;9;p11"/>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10" name="Google Shape;10;p11"/>
          <p:cNvPicPr/>
          <p:nvPr/>
        </p:nvPicPr>
        <p:blipFill>
          <a:blip r:embed="rId2">
            <a:alphaModFix/>
          </a:blip>
          <a:srcRect/>
          <a:stretch/>
        </p:blipFill>
        <p:spPr bwMode="auto">
          <a:xfrm>
            <a:off x="53125" y="4989200"/>
            <a:ext cx="946500" cy="109775"/>
          </a:xfrm>
          <a:prstGeom prst="rect">
            <a:avLst/>
          </a:prstGeom>
          <a:noFill/>
          <a:ln>
            <a:noFill/>
          </a:ln>
        </p:spPr>
      </p:pic>
      <p:sp>
        <p:nvSpPr>
          <p:cNvPr id="11" name="Google Shape;11;p11"/>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2" name="Google Shape;12;p11"/>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matchingName="Title + Sub Title + Body" userDrawn="1">
  <p:cSld name="CUSTOM_2">
    <p:spTree>
      <p:nvGrpSpPr>
        <p:cNvPr id="1" name=""/>
        <p:cNvGrpSpPr/>
        <p:nvPr/>
      </p:nvGrpSpPr>
      <p:grpSpPr bwMode="auto">
        <a:xfrm>
          <a:off x="0" y="0"/>
          <a:ext cx="0" cy="0"/>
          <a:chOff x="0" y="0"/>
          <a:chExt cx="0" cy="0"/>
        </a:xfrm>
      </p:grpSpPr>
      <p:sp>
        <p:nvSpPr>
          <p:cNvPr id="70" name="Google Shape;70;p22"/>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71" name="Google Shape;71;p22"/>
          <p:cNvSpPr txBox="1">
            <a:spLocks noGrp="1"/>
          </p:cNvSpPr>
          <p:nvPr>
            <p:ph type="subTitle" idx="1"/>
          </p:nvPr>
        </p:nvSpPr>
        <p:spPr bwMode="auto">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
        <p:nvSpPr>
          <p:cNvPr id="72" name="Google Shape;72;p22"/>
          <p:cNvSpPr txBox="1">
            <a:spLocks noGrp="1"/>
          </p:cNvSpPr>
          <p:nvPr>
            <p:ph type="body" idx="2"/>
          </p:nvPr>
        </p:nvSpPr>
        <p:spPr bwMode="auto">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73" name="Google Shape;73;p22"/>
          <p:cNvPicPr/>
          <p:nvPr/>
        </p:nvPicPr>
        <p:blipFill>
          <a:blip r:embed="rId2">
            <a:alphaModFix/>
          </a:blip>
          <a:srcRect/>
          <a:stretch/>
        </p:blipFill>
        <p:spPr bwMode="auto">
          <a:xfrm>
            <a:off x="53125" y="4989200"/>
            <a:ext cx="946500" cy="109775"/>
          </a:xfrm>
          <a:prstGeom prst="rect">
            <a:avLst/>
          </a:prstGeom>
          <a:noFill/>
          <a:ln>
            <a:noFill/>
          </a:ln>
        </p:spPr>
      </p:pic>
      <p:sp>
        <p:nvSpPr>
          <p:cNvPr id="74" name="Google Shape;74;p22"/>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75" name="Google Shape;75;p22"/>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matchingName="Title + Body + Caption" userDrawn="1">
  <p:cSld name="CUSTOM_2_1">
    <p:spTree>
      <p:nvGrpSpPr>
        <p:cNvPr id="1" name=""/>
        <p:cNvGrpSpPr/>
        <p:nvPr/>
      </p:nvGrpSpPr>
      <p:grpSpPr bwMode="auto">
        <a:xfrm>
          <a:off x="0" y="0"/>
          <a:ext cx="0" cy="0"/>
          <a:chOff x="0" y="0"/>
          <a:chExt cx="0" cy="0"/>
        </a:xfrm>
      </p:grpSpPr>
      <p:sp>
        <p:nvSpPr>
          <p:cNvPr id="77" name="Google Shape;77;p23"/>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78" name="Google Shape;78;p23"/>
          <p:cNvSpPr txBox="1">
            <a:spLocks noGrp="1"/>
          </p:cNvSpPr>
          <p:nvPr>
            <p:ph type="subTitle" idx="1"/>
          </p:nvPr>
        </p:nvSpPr>
        <p:spPr bwMode="auto">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pPr>
              <a:defRPr/>
            </a:pPr>
            <a:endParaRPr/>
          </a:p>
        </p:txBody>
      </p:sp>
      <p:sp>
        <p:nvSpPr>
          <p:cNvPr id="79" name="Google Shape;79;p23"/>
          <p:cNvSpPr txBox="1">
            <a:spLocks noGrp="1"/>
          </p:cNvSpPr>
          <p:nvPr>
            <p:ph type="body" idx="2"/>
          </p:nvPr>
        </p:nvSpPr>
        <p:spPr bwMode="auto">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80" name="Google Shape;80;p23"/>
          <p:cNvPicPr/>
          <p:nvPr/>
        </p:nvPicPr>
        <p:blipFill>
          <a:blip r:embed="rId2">
            <a:alphaModFix/>
          </a:blip>
          <a:srcRect/>
          <a:stretch/>
        </p:blipFill>
        <p:spPr bwMode="auto">
          <a:xfrm>
            <a:off x="53125" y="4989200"/>
            <a:ext cx="946500" cy="109775"/>
          </a:xfrm>
          <a:prstGeom prst="rect">
            <a:avLst/>
          </a:prstGeom>
          <a:noFill/>
          <a:ln>
            <a:noFill/>
          </a:ln>
        </p:spPr>
      </p:pic>
      <p:sp>
        <p:nvSpPr>
          <p:cNvPr id="81" name="Google Shape;81;p23"/>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82" name="Google Shape;82;p23"/>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matchingName="Text Box" userDrawn="1">
  <p:cSld name="CUSTOM_2_1_2">
    <p:spTree>
      <p:nvGrpSpPr>
        <p:cNvPr id="1" name=""/>
        <p:cNvGrpSpPr/>
        <p:nvPr/>
      </p:nvGrpSpPr>
      <p:grpSpPr bwMode="auto">
        <a:xfrm>
          <a:off x="0" y="0"/>
          <a:ext cx="0" cy="0"/>
          <a:chOff x="0" y="0"/>
          <a:chExt cx="0" cy="0"/>
        </a:xfrm>
      </p:grpSpPr>
      <p:sp>
        <p:nvSpPr>
          <p:cNvPr id="84" name="Google Shape;84;p24"/>
          <p:cNvSpPr txBox="1">
            <a:spLocks noGrp="1"/>
          </p:cNvSpPr>
          <p:nvPr>
            <p:ph type="body" idx="1"/>
          </p:nvPr>
        </p:nvSpPr>
        <p:spPr bwMode="auto">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85" name="Google Shape;85;p24"/>
          <p:cNvPicPr/>
          <p:nvPr/>
        </p:nvPicPr>
        <p:blipFill>
          <a:blip r:embed="rId2">
            <a:alphaModFix/>
          </a:blip>
          <a:srcRect/>
          <a:stretch/>
        </p:blipFill>
        <p:spPr bwMode="auto">
          <a:xfrm>
            <a:off x="53125" y="4989200"/>
            <a:ext cx="946500" cy="109775"/>
          </a:xfrm>
          <a:prstGeom prst="rect">
            <a:avLst/>
          </a:prstGeom>
          <a:noFill/>
          <a:ln>
            <a:noFill/>
          </a:ln>
        </p:spPr>
      </p:pic>
      <p:sp>
        <p:nvSpPr>
          <p:cNvPr id="86" name="Google Shape;86;p24"/>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87" name="Google Shape;87;p24"/>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matchingName="Title + Body" userDrawn="1">
  <p:cSld name="CUSTOM_2_1_1">
    <p:spTree>
      <p:nvGrpSpPr>
        <p:cNvPr id="1" name=""/>
        <p:cNvGrpSpPr/>
        <p:nvPr/>
      </p:nvGrpSpPr>
      <p:grpSpPr bwMode="auto">
        <a:xfrm>
          <a:off x="0" y="0"/>
          <a:ext cx="0" cy="0"/>
          <a:chOff x="0" y="0"/>
          <a:chExt cx="0" cy="0"/>
        </a:xfrm>
      </p:grpSpPr>
      <p:sp>
        <p:nvSpPr>
          <p:cNvPr id="89" name="Google Shape;89;p25"/>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90" name="Google Shape;90;p25"/>
          <p:cNvSpPr txBox="1">
            <a:spLocks noGrp="1"/>
          </p:cNvSpPr>
          <p:nvPr>
            <p:ph type="body" idx="1"/>
          </p:nvPr>
        </p:nvSpPr>
        <p:spPr bwMode="auto">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91" name="Google Shape;91;p25"/>
          <p:cNvPicPr/>
          <p:nvPr/>
        </p:nvPicPr>
        <p:blipFill>
          <a:blip r:embed="rId2">
            <a:alphaModFix/>
          </a:blip>
          <a:srcRect/>
          <a:stretch/>
        </p:blipFill>
        <p:spPr bwMode="auto">
          <a:xfrm>
            <a:off x="53125" y="4989200"/>
            <a:ext cx="946500" cy="109775"/>
          </a:xfrm>
          <a:prstGeom prst="rect">
            <a:avLst/>
          </a:prstGeom>
          <a:noFill/>
          <a:ln>
            <a:noFill/>
          </a:ln>
        </p:spPr>
      </p:pic>
      <p:sp>
        <p:nvSpPr>
          <p:cNvPr id="92" name="Google Shape;92;p25"/>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93" name="Google Shape;93;p25"/>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matchingName="Image Top - Text Bottom" userDrawn="1">
  <p:cSld name="CUSTOM_2_1_1_1">
    <p:spTree>
      <p:nvGrpSpPr>
        <p:cNvPr id="1" name=""/>
        <p:cNvGrpSpPr/>
        <p:nvPr/>
      </p:nvGrpSpPr>
      <p:grpSpPr bwMode="auto">
        <a:xfrm>
          <a:off x="0" y="0"/>
          <a:ext cx="0" cy="0"/>
          <a:chOff x="0" y="0"/>
          <a:chExt cx="0" cy="0"/>
        </a:xfrm>
      </p:grpSpPr>
      <p:sp>
        <p:nvSpPr>
          <p:cNvPr id="95" name="Google Shape;95;p26"/>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96" name="Google Shape;96;p26"/>
          <p:cNvSpPr txBox="1">
            <a:spLocks noGrp="1"/>
          </p:cNvSpPr>
          <p:nvPr>
            <p:ph type="body" idx="1"/>
          </p:nvPr>
        </p:nvSpPr>
        <p:spPr bwMode="auto">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97" name="Google Shape;97;p26"/>
          <p:cNvPicPr/>
          <p:nvPr/>
        </p:nvPicPr>
        <p:blipFill>
          <a:blip r:embed="rId2">
            <a:alphaModFix/>
          </a:blip>
          <a:srcRect/>
          <a:stretch/>
        </p:blipFill>
        <p:spPr bwMode="auto">
          <a:xfrm>
            <a:off x="53125" y="4989200"/>
            <a:ext cx="946500" cy="109775"/>
          </a:xfrm>
          <a:prstGeom prst="rect">
            <a:avLst/>
          </a:prstGeom>
          <a:noFill/>
          <a:ln>
            <a:noFill/>
          </a:ln>
        </p:spPr>
      </p:pic>
      <p:sp>
        <p:nvSpPr>
          <p:cNvPr id="98" name="Google Shape;98;p26"/>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99" name="Google Shape;99;p26"/>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matchingName="Section Header Text 1" type="secHead" userDrawn="1">
  <p:cSld name="SECTION_HEADER">
    <p:spTree>
      <p:nvGrpSpPr>
        <p:cNvPr id="1" name=""/>
        <p:cNvGrpSpPr/>
        <p:nvPr/>
      </p:nvGrpSpPr>
      <p:grpSpPr bwMode="auto">
        <a:xfrm>
          <a:off x="0" y="0"/>
          <a:ext cx="0" cy="0"/>
          <a:chOff x="0" y="0"/>
          <a:chExt cx="0" cy="0"/>
        </a:xfrm>
      </p:grpSpPr>
      <p:sp>
        <p:nvSpPr>
          <p:cNvPr id="101" name="Google Shape;101;p27"/>
          <p:cNvSpPr txBox="1">
            <a:spLocks noGrp="1"/>
          </p:cNvSpPr>
          <p:nvPr>
            <p:ph type="title"/>
          </p:nvPr>
        </p:nvSpPr>
        <p:spPr bwMode="auto">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pPr>
              <a:defRPr/>
            </a:pPr>
            <a:endParaRPr/>
          </a:p>
        </p:txBody>
      </p:sp>
      <p:sp>
        <p:nvSpPr>
          <p:cNvPr id="102" name="Google Shape;102;p27"/>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0A1852"/>
                </a:solidFill>
                <a:latin typeface="Lato"/>
                <a:ea typeface="Lato"/>
                <a:cs typeface="Lato"/>
              </a:rPr>
              <a:t>// </a:t>
            </a:r>
            <a:fld id="{00000000-1234-1234-1234-123412341234}" type="slidenum">
              <a:rPr lang="en" sz="900" b="1" i="0" u="none" strike="noStrike" cap="none">
                <a:solidFill>
                  <a:srgbClr val="0A1852"/>
                </a:solidFill>
                <a:latin typeface="Lato"/>
                <a:ea typeface="Lato"/>
                <a:cs typeface="Lato"/>
              </a:rPr>
              <a:t>‹#›</a:t>
            </a:fld>
            <a:endParaRPr sz="900" b="1" i="0" u="none" strike="noStrike" cap="none">
              <a:solidFill>
                <a:srgbClr val="0A1852"/>
              </a:solidFill>
              <a:latin typeface="Lato"/>
              <a:ea typeface="Lato"/>
              <a:cs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matchingName="Title + Sub Title + 2 Images Grey" userDrawn="1">
  <p:cSld name="TITLE_ONLY_1">
    <p:spTree>
      <p:nvGrpSpPr>
        <p:cNvPr id="1" name=""/>
        <p:cNvGrpSpPr/>
        <p:nvPr/>
      </p:nvGrpSpPr>
      <p:grpSpPr bwMode="auto">
        <a:xfrm>
          <a:off x="0" y="0"/>
          <a:ext cx="0" cy="0"/>
          <a:chOff x="0" y="0"/>
          <a:chExt cx="0" cy="0"/>
        </a:xfrm>
      </p:grpSpPr>
      <p:sp>
        <p:nvSpPr>
          <p:cNvPr id="104" name="Google Shape;104;p28"/>
          <p:cNvSpPr/>
          <p:nvPr/>
        </p:nvSpPr>
        <p:spPr bwMode="auto">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05" name="Google Shape;105;p28"/>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106" name="Google Shape;106;p28"/>
          <p:cNvPicPr/>
          <p:nvPr/>
        </p:nvPicPr>
        <p:blipFill>
          <a:blip r:embed="rId2">
            <a:alphaModFix/>
          </a:blip>
          <a:srcRect/>
          <a:stretch/>
        </p:blipFill>
        <p:spPr bwMode="auto">
          <a:xfrm>
            <a:off x="53125" y="4989200"/>
            <a:ext cx="946500" cy="109775"/>
          </a:xfrm>
          <a:prstGeom prst="rect">
            <a:avLst/>
          </a:prstGeom>
          <a:noFill/>
          <a:ln>
            <a:noFill/>
          </a:ln>
        </p:spPr>
      </p:pic>
      <p:sp>
        <p:nvSpPr>
          <p:cNvPr id="107" name="Google Shape;107;p28"/>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08" name="Google Shape;108;p28"/>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09" name="Google Shape;109;p28"/>
          <p:cNvSpPr txBox="1">
            <a:spLocks noGrp="1"/>
          </p:cNvSpPr>
          <p:nvPr>
            <p:ph type="subTitle" idx="1"/>
          </p:nvPr>
        </p:nvSpPr>
        <p:spPr bwMode="auto">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matchingName="Title + Sub Title + 3 Images Grey" userDrawn="1">
  <p:cSld name="TITLE_ONLY_1_1">
    <p:spTree>
      <p:nvGrpSpPr>
        <p:cNvPr id="1" name=""/>
        <p:cNvGrpSpPr/>
        <p:nvPr/>
      </p:nvGrpSpPr>
      <p:grpSpPr bwMode="auto">
        <a:xfrm>
          <a:off x="0" y="0"/>
          <a:ext cx="0" cy="0"/>
          <a:chOff x="0" y="0"/>
          <a:chExt cx="0" cy="0"/>
        </a:xfrm>
      </p:grpSpPr>
      <p:sp>
        <p:nvSpPr>
          <p:cNvPr id="111" name="Google Shape;111;p29"/>
          <p:cNvSpPr/>
          <p:nvPr/>
        </p:nvSpPr>
        <p:spPr bwMode="auto">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12" name="Google Shape;112;p29"/>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113" name="Google Shape;113;p29"/>
          <p:cNvPicPr/>
          <p:nvPr/>
        </p:nvPicPr>
        <p:blipFill>
          <a:blip r:embed="rId2">
            <a:alphaModFix/>
          </a:blip>
          <a:srcRect/>
          <a:stretch/>
        </p:blipFill>
        <p:spPr bwMode="auto">
          <a:xfrm>
            <a:off x="53125" y="4989200"/>
            <a:ext cx="946500" cy="109775"/>
          </a:xfrm>
          <a:prstGeom prst="rect">
            <a:avLst/>
          </a:prstGeom>
          <a:noFill/>
          <a:ln>
            <a:noFill/>
          </a:ln>
        </p:spPr>
      </p:pic>
      <p:sp>
        <p:nvSpPr>
          <p:cNvPr id="114" name="Google Shape;114;p29"/>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15" name="Google Shape;115;p29"/>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16" name="Google Shape;116;p29"/>
          <p:cNvSpPr txBox="1">
            <a:spLocks noGrp="1"/>
          </p:cNvSpPr>
          <p:nvPr>
            <p:ph type="subTitle" idx="1"/>
          </p:nvPr>
        </p:nvSpPr>
        <p:spPr bwMode="auto">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matchingName="Title + Sub Title + 1 Image Grey" userDrawn="1">
  <p:cSld name="TITLE_ONLY_1_1_1">
    <p:spTree>
      <p:nvGrpSpPr>
        <p:cNvPr id="1" name=""/>
        <p:cNvGrpSpPr/>
        <p:nvPr/>
      </p:nvGrpSpPr>
      <p:grpSpPr bwMode="auto">
        <a:xfrm>
          <a:off x="0" y="0"/>
          <a:ext cx="0" cy="0"/>
          <a:chOff x="0" y="0"/>
          <a:chExt cx="0" cy="0"/>
        </a:xfrm>
      </p:grpSpPr>
      <p:sp>
        <p:nvSpPr>
          <p:cNvPr id="118" name="Google Shape;118;p30"/>
          <p:cNvSpPr/>
          <p:nvPr/>
        </p:nvSpPr>
        <p:spPr bwMode="auto">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19" name="Google Shape;119;p30"/>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120" name="Google Shape;120;p30"/>
          <p:cNvPicPr/>
          <p:nvPr/>
        </p:nvPicPr>
        <p:blipFill>
          <a:blip r:embed="rId2">
            <a:alphaModFix/>
          </a:blip>
          <a:srcRect/>
          <a:stretch/>
        </p:blipFill>
        <p:spPr bwMode="auto">
          <a:xfrm>
            <a:off x="53125" y="4989200"/>
            <a:ext cx="946500" cy="109775"/>
          </a:xfrm>
          <a:prstGeom prst="rect">
            <a:avLst/>
          </a:prstGeom>
          <a:noFill/>
          <a:ln>
            <a:noFill/>
          </a:ln>
        </p:spPr>
      </p:pic>
      <p:sp>
        <p:nvSpPr>
          <p:cNvPr id="121" name="Google Shape;121;p30"/>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22" name="Google Shape;122;p30"/>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23" name="Google Shape;123;p30"/>
          <p:cNvSpPr txBox="1">
            <a:spLocks noGrp="1"/>
          </p:cNvSpPr>
          <p:nvPr>
            <p:ph type="subTitle" idx="1"/>
          </p:nvPr>
        </p:nvSpPr>
        <p:spPr bwMode="auto">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matchingName="Title + Sub Title + 2 Images India Ink" userDrawn="1">
  <p:cSld name="TITLE_ONLY_1_2">
    <p:spTree>
      <p:nvGrpSpPr>
        <p:cNvPr id="1" name=""/>
        <p:cNvGrpSpPr/>
        <p:nvPr/>
      </p:nvGrpSpPr>
      <p:grpSpPr bwMode="auto">
        <a:xfrm>
          <a:off x="0" y="0"/>
          <a:ext cx="0" cy="0"/>
          <a:chOff x="0" y="0"/>
          <a:chExt cx="0" cy="0"/>
        </a:xfrm>
      </p:grpSpPr>
      <p:sp>
        <p:nvSpPr>
          <p:cNvPr id="125" name="Google Shape;125;p31"/>
          <p:cNvSpPr/>
          <p:nvPr/>
        </p:nvSpPr>
        <p:spPr bwMode="auto">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26" name="Google Shape;126;p31"/>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defRPr>
            </a:lvl1pPr>
            <a:lvl2pPr lvl="1" algn="l">
              <a:lnSpc>
                <a:spcPct val="100000"/>
              </a:lnSpc>
              <a:spcBef>
                <a:spcPts val="0"/>
              </a:spcBef>
              <a:spcAft>
                <a:spcPts val="0"/>
              </a:spcAft>
              <a:buSzPts val="2800"/>
              <a:buNone/>
              <a:defRPr>
                <a:solidFill>
                  <a:srgbClr val="FFFFFF"/>
                </a:solidFill>
                <a:latin typeface="Lato"/>
                <a:ea typeface="Lato"/>
                <a:cs typeface="Lato"/>
              </a:defRPr>
            </a:lvl2pPr>
            <a:lvl3pPr lvl="2" algn="l">
              <a:lnSpc>
                <a:spcPct val="100000"/>
              </a:lnSpc>
              <a:spcBef>
                <a:spcPts val="0"/>
              </a:spcBef>
              <a:spcAft>
                <a:spcPts val="0"/>
              </a:spcAft>
              <a:buSzPts val="2800"/>
              <a:buNone/>
              <a:defRPr>
                <a:solidFill>
                  <a:srgbClr val="FFFFFF"/>
                </a:solidFill>
                <a:latin typeface="Lato"/>
                <a:ea typeface="Lato"/>
                <a:cs typeface="Lato"/>
              </a:defRPr>
            </a:lvl3pPr>
            <a:lvl4pPr lvl="3" algn="l">
              <a:lnSpc>
                <a:spcPct val="100000"/>
              </a:lnSpc>
              <a:spcBef>
                <a:spcPts val="0"/>
              </a:spcBef>
              <a:spcAft>
                <a:spcPts val="0"/>
              </a:spcAft>
              <a:buSzPts val="2800"/>
              <a:buNone/>
              <a:defRPr>
                <a:solidFill>
                  <a:srgbClr val="FFFFFF"/>
                </a:solidFill>
                <a:latin typeface="Lato"/>
                <a:ea typeface="Lato"/>
                <a:cs typeface="Lato"/>
              </a:defRPr>
            </a:lvl4pPr>
            <a:lvl5pPr lvl="4" algn="l">
              <a:lnSpc>
                <a:spcPct val="100000"/>
              </a:lnSpc>
              <a:spcBef>
                <a:spcPts val="0"/>
              </a:spcBef>
              <a:spcAft>
                <a:spcPts val="0"/>
              </a:spcAft>
              <a:buSzPts val="2800"/>
              <a:buNone/>
              <a:defRPr>
                <a:solidFill>
                  <a:srgbClr val="FFFFFF"/>
                </a:solidFill>
                <a:latin typeface="Lato"/>
                <a:ea typeface="Lato"/>
                <a:cs typeface="Lato"/>
              </a:defRPr>
            </a:lvl5pPr>
            <a:lvl6pPr lvl="5" algn="l">
              <a:lnSpc>
                <a:spcPct val="100000"/>
              </a:lnSpc>
              <a:spcBef>
                <a:spcPts val="0"/>
              </a:spcBef>
              <a:spcAft>
                <a:spcPts val="0"/>
              </a:spcAft>
              <a:buSzPts val="2800"/>
              <a:buNone/>
              <a:defRPr>
                <a:solidFill>
                  <a:srgbClr val="FFFFFF"/>
                </a:solidFill>
                <a:latin typeface="Lato"/>
                <a:ea typeface="Lato"/>
                <a:cs typeface="Lato"/>
              </a:defRPr>
            </a:lvl6pPr>
            <a:lvl7pPr lvl="6" algn="l">
              <a:lnSpc>
                <a:spcPct val="100000"/>
              </a:lnSpc>
              <a:spcBef>
                <a:spcPts val="0"/>
              </a:spcBef>
              <a:spcAft>
                <a:spcPts val="0"/>
              </a:spcAft>
              <a:buSzPts val="2800"/>
              <a:buNone/>
              <a:defRPr>
                <a:solidFill>
                  <a:srgbClr val="FFFFFF"/>
                </a:solidFill>
                <a:latin typeface="Lato"/>
                <a:ea typeface="Lato"/>
                <a:cs typeface="Lato"/>
              </a:defRPr>
            </a:lvl7pPr>
            <a:lvl8pPr lvl="7" algn="l">
              <a:lnSpc>
                <a:spcPct val="100000"/>
              </a:lnSpc>
              <a:spcBef>
                <a:spcPts val="0"/>
              </a:spcBef>
              <a:spcAft>
                <a:spcPts val="0"/>
              </a:spcAft>
              <a:buSzPts val="2800"/>
              <a:buNone/>
              <a:defRPr>
                <a:solidFill>
                  <a:srgbClr val="FFFFFF"/>
                </a:solidFill>
                <a:latin typeface="Lato"/>
                <a:ea typeface="Lato"/>
                <a:cs typeface="Lato"/>
              </a:defRPr>
            </a:lvl8pPr>
            <a:lvl9pPr lvl="8" algn="l">
              <a:lnSpc>
                <a:spcPct val="100000"/>
              </a:lnSpc>
              <a:spcBef>
                <a:spcPts val="0"/>
              </a:spcBef>
              <a:spcAft>
                <a:spcPts val="0"/>
              </a:spcAft>
              <a:buSzPts val="2800"/>
              <a:buNone/>
              <a:defRPr>
                <a:solidFill>
                  <a:srgbClr val="FFFFFF"/>
                </a:solidFill>
                <a:latin typeface="Lato"/>
                <a:ea typeface="Lato"/>
                <a:cs typeface="Lato"/>
              </a:defRPr>
            </a:lvl9pPr>
          </a:lstStyle>
          <a:p>
            <a:pPr>
              <a:defRPr/>
            </a:pPr>
            <a:endParaRPr/>
          </a:p>
        </p:txBody>
      </p:sp>
      <p:pic>
        <p:nvPicPr>
          <p:cNvPr id="127" name="Google Shape;127;p31"/>
          <p:cNvPicPr/>
          <p:nvPr/>
        </p:nvPicPr>
        <p:blipFill>
          <a:blip r:embed="rId2">
            <a:alphaModFix/>
          </a:blip>
          <a:srcRect/>
          <a:stretch/>
        </p:blipFill>
        <p:spPr bwMode="auto">
          <a:xfrm>
            <a:off x="53125" y="4989200"/>
            <a:ext cx="946500" cy="109775"/>
          </a:xfrm>
          <a:prstGeom prst="rect">
            <a:avLst/>
          </a:prstGeom>
          <a:noFill/>
          <a:ln>
            <a:noFill/>
          </a:ln>
        </p:spPr>
      </p:pic>
      <p:sp>
        <p:nvSpPr>
          <p:cNvPr id="128" name="Google Shape;128;p31"/>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29" name="Google Shape;129;p31"/>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30" name="Google Shape;130;p31"/>
          <p:cNvSpPr txBox="1">
            <a:spLocks noGrp="1"/>
          </p:cNvSpPr>
          <p:nvPr>
            <p:ph type="subTitle" idx="1"/>
          </p:nvPr>
        </p:nvSpPr>
        <p:spPr bwMode="auto">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matchingName="Title Slide Option 1" type="title" userDrawn="1">
  <p:cSld name="TITLE">
    <p:bg>
      <p:bgPr>
        <a:blipFill>
          <a:blip r:embed="rId2">
            <a:alphaModFix/>
          </a:blip>
          <a:stretch/>
        </a:blipFill>
        <a:effectLst/>
      </p:bgPr>
    </p:bg>
    <p:spTree>
      <p:nvGrpSpPr>
        <p:cNvPr id="1" name=""/>
        <p:cNvGrpSpPr/>
        <p:nvPr/>
      </p:nvGrpSpPr>
      <p:grpSpPr bwMode="auto">
        <a:xfrm>
          <a:off x="0" y="0"/>
          <a:ext cx="0" cy="0"/>
          <a:chOff x="0" y="0"/>
          <a:chExt cx="0" cy="0"/>
        </a:xfrm>
      </p:grpSpPr>
      <p:pic>
        <p:nvPicPr>
          <p:cNvPr id="14" name="Google Shape;14;p14"/>
          <p:cNvPicPr/>
          <p:nvPr/>
        </p:nvPicPr>
        <p:blipFill>
          <a:blip r:embed="rId3">
            <a:alphaModFix/>
          </a:blip>
          <a:srcRect/>
          <a:stretch/>
        </p:blipFill>
        <p:spPr bwMode="auto">
          <a:xfrm>
            <a:off x="0" y="4969025"/>
            <a:ext cx="9144000" cy="174475"/>
          </a:xfrm>
          <a:prstGeom prst="rect">
            <a:avLst/>
          </a:prstGeom>
          <a:noFill/>
          <a:ln>
            <a:noFill/>
          </a:ln>
        </p:spPr>
      </p:pic>
      <p:sp>
        <p:nvSpPr>
          <p:cNvPr id="15" name="Google Shape;15;p14"/>
          <p:cNvSpPr txBox="1">
            <a:spLocks noGrp="1"/>
          </p:cNvSpPr>
          <p:nvPr>
            <p:ph type="title"/>
          </p:nvPr>
        </p:nvSpPr>
        <p:spPr bwMode="auto">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
        <p:nvSpPr>
          <p:cNvPr id="16" name="Google Shape;16;p14"/>
          <p:cNvSpPr txBox="1">
            <a:spLocks noGrp="1"/>
          </p:cNvSpPr>
          <p:nvPr>
            <p:ph type="subTitle" idx="1"/>
          </p:nvPr>
        </p:nvSpPr>
        <p:spPr bwMode="auto">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pic>
        <p:nvPicPr>
          <p:cNvPr id="17" name="Google Shape;17;p14"/>
          <p:cNvPicPr/>
          <p:nvPr/>
        </p:nvPicPr>
        <p:blipFill>
          <a:blip r:embed="rId4">
            <a:alphaModFix/>
          </a:blip>
          <a:srcRect/>
          <a:stretch/>
        </p:blipFill>
        <p:spPr bwMode="auto">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matchingName="Title + Sub Title + 3 Images India Ink" userDrawn="1">
  <p:cSld name="TITLE_ONLY_1_1_2">
    <p:spTree>
      <p:nvGrpSpPr>
        <p:cNvPr id="1" name=""/>
        <p:cNvGrpSpPr/>
        <p:nvPr/>
      </p:nvGrpSpPr>
      <p:grpSpPr bwMode="auto">
        <a:xfrm>
          <a:off x="0" y="0"/>
          <a:ext cx="0" cy="0"/>
          <a:chOff x="0" y="0"/>
          <a:chExt cx="0" cy="0"/>
        </a:xfrm>
      </p:grpSpPr>
      <p:pic>
        <p:nvPicPr>
          <p:cNvPr id="132" name="Google Shape;132;p32"/>
          <p:cNvPicPr/>
          <p:nvPr/>
        </p:nvPicPr>
        <p:blipFill>
          <a:blip r:embed="rId2">
            <a:alphaModFix/>
          </a:blip>
          <a:srcRect/>
          <a:stretch/>
        </p:blipFill>
        <p:spPr bwMode="auto">
          <a:xfrm>
            <a:off x="53125" y="4989200"/>
            <a:ext cx="946500" cy="109775"/>
          </a:xfrm>
          <a:prstGeom prst="rect">
            <a:avLst/>
          </a:prstGeom>
          <a:noFill/>
          <a:ln>
            <a:noFill/>
          </a:ln>
        </p:spPr>
      </p:pic>
      <p:sp>
        <p:nvSpPr>
          <p:cNvPr id="133" name="Google Shape;133;p32"/>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34" name="Google Shape;134;p32"/>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35" name="Google Shape;135;p32"/>
          <p:cNvSpPr/>
          <p:nvPr/>
        </p:nvSpPr>
        <p:spPr bwMode="auto">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36" name="Google Shape;136;p32"/>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defRPr>
            </a:lvl1pPr>
            <a:lvl2pPr lvl="1" algn="l">
              <a:lnSpc>
                <a:spcPct val="100000"/>
              </a:lnSpc>
              <a:spcBef>
                <a:spcPts val="0"/>
              </a:spcBef>
              <a:spcAft>
                <a:spcPts val="0"/>
              </a:spcAft>
              <a:buSzPts val="2800"/>
              <a:buNone/>
              <a:defRPr>
                <a:solidFill>
                  <a:srgbClr val="FFFFFF"/>
                </a:solidFill>
                <a:latin typeface="Lato"/>
                <a:ea typeface="Lato"/>
                <a:cs typeface="Lato"/>
              </a:defRPr>
            </a:lvl2pPr>
            <a:lvl3pPr lvl="2" algn="l">
              <a:lnSpc>
                <a:spcPct val="100000"/>
              </a:lnSpc>
              <a:spcBef>
                <a:spcPts val="0"/>
              </a:spcBef>
              <a:spcAft>
                <a:spcPts val="0"/>
              </a:spcAft>
              <a:buSzPts val="2800"/>
              <a:buNone/>
              <a:defRPr>
                <a:solidFill>
                  <a:srgbClr val="FFFFFF"/>
                </a:solidFill>
                <a:latin typeface="Lato"/>
                <a:ea typeface="Lato"/>
                <a:cs typeface="Lato"/>
              </a:defRPr>
            </a:lvl3pPr>
            <a:lvl4pPr lvl="3" algn="l">
              <a:lnSpc>
                <a:spcPct val="100000"/>
              </a:lnSpc>
              <a:spcBef>
                <a:spcPts val="0"/>
              </a:spcBef>
              <a:spcAft>
                <a:spcPts val="0"/>
              </a:spcAft>
              <a:buSzPts val="2800"/>
              <a:buNone/>
              <a:defRPr>
                <a:solidFill>
                  <a:srgbClr val="FFFFFF"/>
                </a:solidFill>
                <a:latin typeface="Lato"/>
                <a:ea typeface="Lato"/>
                <a:cs typeface="Lato"/>
              </a:defRPr>
            </a:lvl4pPr>
            <a:lvl5pPr lvl="4" algn="l">
              <a:lnSpc>
                <a:spcPct val="100000"/>
              </a:lnSpc>
              <a:spcBef>
                <a:spcPts val="0"/>
              </a:spcBef>
              <a:spcAft>
                <a:spcPts val="0"/>
              </a:spcAft>
              <a:buSzPts val="2800"/>
              <a:buNone/>
              <a:defRPr>
                <a:solidFill>
                  <a:srgbClr val="FFFFFF"/>
                </a:solidFill>
                <a:latin typeface="Lato"/>
                <a:ea typeface="Lato"/>
                <a:cs typeface="Lato"/>
              </a:defRPr>
            </a:lvl5pPr>
            <a:lvl6pPr lvl="5" algn="l">
              <a:lnSpc>
                <a:spcPct val="100000"/>
              </a:lnSpc>
              <a:spcBef>
                <a:spcPts val="0"/>
              </a:spcBef>
              <a:spcAft>
                <a:spcPts val="0"/>
              </a:spcAft>
              <a:buSzPts val="2800"/>
              <a:buNone/>
              <a:defRPr>
                <a:solidFill>
                  <a:srgbClr val="FFFFFF"/>
                </a:solidFill>
                <a:latin typeface="Lato"/>
                <a:ea typeface="Lato"/>
                <a:cs typeface="Lato"/>
              </a:defRPr>
            </a:lvl6pPr>
            <a:lvl7pPr lvl="6" algn="l">
              <a:lnSpc>
                <a:spcPct val="100000"/>
              </a:lnSpc>
              <a:spcBef>
                <a:spcPts val="0"/>
              </a:spcBef>
              <a:spcAft>
                <a:spcPts val="0"/>
              </a:spcAft>
              <a:buSzPts val="2800"/>
              <a:buNone/>
              <a:defRPr>
                <a:solidFill>
                  <a:srgbClr val="FFFFFF"/>
                </a:solidFill>
                <a:latin typeface="Lato"/>
                <a:ea typeface="Lato"/>
                <a:cs typeface="Lato"/>
              </a:defRPr>
            </a:lvl7pPr>
            <a:lvl8pPr lvl="7" algn="l">
              <a:lnSpc>
                <a:spcPct val="100000"/>
              </a:lnSpc>
              <a:spcBef>
                <a:spcPts val="0"/>
              </a:spcBef>
              <a:spcAft>
                <a:spcPts val="0"/>
              </a:spcAft>
              <a:buSzPts val="2800"/>
              <a:buNone/>
              <a:defRPr>
                <a:solidFill>
                  <a:srgbClr val="FFFFFF"/>
                </a:solidFill>
                <a:latin typeface="Lato"/>
                <a:ea typeface="Lato"/>
                <a:cs typeface="Lato"/>
              </a:defRPr>
            </a:lvl8pPr>
            <a:lvl9pPr lvl="8" algn="l">
              <a:lnSpc>
                <a:spcPct val="100000"/>
              </a:lnSpc>
              <a:spcBef>
                <a:spcPts val="0"/>
              </a:spcBef>
              <a:spcAft>
                <a:spcPts val="0"/>
              </a:spcAft>
              <a:buSzPts val="2800"/>
              <a:buNone/>
              <a:defRPr>
                <a:solidFill>
                  <a:srgbClr val="FFFFFF"/>
                </a:solidFill>
                <a:latin typeface="Lato"/>
                <a:ea typeface="Lato"/>
                <a:cs typeface="Lato"/>
              </a:defRPr>
            </a:lvl9pPr>
          </a:lstStyle>
          <a:p>
            <a:pPr>
              <a:defRPr/>
            </a:pPr>
            <a:endParaRPr/>
          </a:p>
        </p:txBody>
      </p:sp>
      <p:sp>
        <p:nvSpPr>
          <p:cNvPr id="137" name="Google Shape;137;p32"/>
          <p:cNvSpPr txBox="1">
            <a:spLocks noGrp="1"/>
          </p:cNvSpPr>
          <p:nvPr>
            <p:ph type="subTitle" idx="1"/>
          </p:nvPr>
        </p:nvSpPr>
        <p:spPr bwMode="auto">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matchingName="Title + Sub Title + 1 Image India Ink" userDrawn="1">
  <p:cSld name="TITLE_ONLY_1_1_1_1">
    <p:spTree>
      <p:nvGrpSpPr>
        <p:cNvPr id="1" name=""/>
        <p:cNvGrpSpPr/>
        <p:nvPr/>
      </p:nvGrpSpPr>
      <p:grpSpPr bwMode="auto">
        <a:xfrm>
          <a:off x="0" y="0"/>
          <a:ext cx="0" cy="0"/>
          <a:chOff x="0" y="0"/>
          <a:chExt cx="0" cy="0"/>
        </a:xfrm>
      </p:grpSpPr>
      <p:pic>
        <p:nvPicPr>
          <p:cNvPr id="139" name="Google Shape;139;p33"/>
          <p:cNvPicPr/>
          <p:nvPr/>
        </p:nvPicPr>
        <p:blipFill>
          <a:blip r:embed="rId2">
            <a:alphaModFix/>
          </a:blip>
          <a:srcRect/>
          <a:stretch/>
        </p:blipFill>
        <p:spPr bwMode="auto">
          <a:xfrm>
            <a:off x="53125" y="4989200"/>
            <a:ext cx="946500" cy="109775"/>
          </a:xfrm>
          <a:prstGeom prst="rect">
            <a:avLst/>
          </a:prstGeom>
          <a:noFill/>
          <a:ln>
            <a:noFill/>
          </a:ln>
        </p:spPr>
      </p:pic>
      <p:sp>
        <p:nvSpPr>
          <p:cNvPr id="140" name="Google Shape;140;p33"/>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41" name="Google Shape;141;p33"/>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42" name="Google Shape;142;p33"/>
          <p:cNvSpPr/>
          <p:nvPr/>
        </p:nvSpPr>
        <p:spPr bwMode="auto">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43" name="Google Shape;143;p33"/>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defRPr>
            </a:lvl1pPr>
            <a:lvl2pPr lvl="1" algn="l">
              <a:lnSpc>
                <a:spcPct val="100000"/>
              </a:lnSpc>
              <a:spcBef>
                <a:spcPts val="0"/>
              </a:spcBef>
              <a:spcAft>
                <a:spcPts val="0"/>
              </a:spcAft>
              <a:buSzPts val="2800"/>
              <a:buNone/>
              <a:defRPr>
                <a:solidFill>
                  <a:srgbClr val="FFFFFF"/>
                </a:solidFill>
                <a:latin typeface="Lato"/>
                <a:ea typeface="Lato"/>
                <a:cs typeface="Lato"/>
              </a:defRPr>
            </a:lvl2pPr>
            <a:lvl3pPr lvl="2" algn="l">
              <a:lnSpc>
                <a:spcPct val="100000"/>
              </a:lnSpc>
              <a:spcBef>
                <a:spcPts val="0"/>
              </a:spcBef>
              <a:spcAft>
                <a:spcPts val="0"/>
              </a:spcAft>
              <a:buSzPts val="2800"/>
              <a:buNone/>
              <a:defRPr>
                <a:solidFill>
                  <a:srgbClr val="FFFFFF"/>
                </a:solidFill>
                <a:latin typeface="Lato"/>
                <a:ea typeface="Lato"/>
                <a:cs typeface="Lato"/>
              </a:defRPr>
            </a:lvl3pPr>
            <a:lvl4pPr lvl="3" algn="l">
              <a:lnSpc>
                <a:spcPct val="100000"/>
              </a:lnSpc>
              <a:spcBef>
                <a:spcPts val="0"/>
              </a:spcBef>
              <a:spcAft>
                <a:spcPts val="0"/>
              </a:spcAft>
              <a:buSzPts val="2800"/>
              <a:buNone/>
              <a:defRPr>
                <a:solidFill>
                  <a:srgbClr val="FFFFFF"/>
                </a:solidFill>
                <a:latin typeface="Lato"/>
                <a:ea typeface="Lato"/>
                <a:cs typeface="Lato"/>
              </a:defRPr>
            </a:lvl4pPr>
            <a:lvl5pPr lvl="4" algn="l">
              <a:lnSpc>
                <a:spcPct val="100000"/>
              </a:lnSpc>
              <a:spcBef>
                <a:spcPts val="0"/>
              </a:spcBef>
              <a:spcAft>
                <a:spcPts val="0"/>
              </a:spcAft>
              <a:buSzPts val="2800"/>
              <a:buNone/>
              <a:defRPr>
                <a:solidFill>
                  <a:srgbClr val="FFFFFF"/>
                </a:solidFill>
                <a:latin typeface="Lato"/>
                <a:ea typeface="Lato"/>
                <a:cs typeface="Lato"/>
              </a:defRPr>
            </a:lvl5pPr>
            <a:lvl6pPr lvl="5" algn="l">
              <a:lnSpc>
                <a:spcPct val="100000"/>
              </a:lnSpc>
              <a:spcBef>
                <a:spcPts val="0"/>
              </a:spcBef>
              <a:spcAft>
                <a:spcPts val="0"/>
              </a:spcAft>
              <a:buSzPts val="2800"/>
              <a:buNone/>
              <a:defRPr>
                <a:solidFill>
                  <a:srgbClr val="FFFFFF"/>
                </a:solidFill>
                <a:latin typeface="Lato"/>
                <a:ea typeface="Lato"/>
                <a:cs typeface="Lato"/>
              </a:defRPr>
            </a:lvl6pPr>
            <a:lvl7pPr lvl="6" algn="l">
              <a:lnSpc>
                <a:spcPct val="100000"/>
              </a:lnSpc>
              <a:spcBef>
                <a:spcPts val="0"/>
              </a:spcBef>
              <a:spcAft>
                <a:spcPts val="0"/>
              </a:spcAft>
              <a:buSzPts val="2800"/>
              <a:buNone/>
              <a:defRPr>
                <a:solidFill>
                  <a:srgbClr val="FFFFFF"/>
                </a:solidFill>
                <a:latin typeface="Lato"/>
                <a:ea typeface="Lato"/>
                <a:cs typeface="Lato"/>
              </a:defRPr>
            </a:lvl7pPr>
            <a:lvl8pPr lvl="7" algn="l">
              <a:lnSpc>
                <a:spcPct val="100000"/>
              </a:lnSpc>
              <a:spcBef>
                <a:spcPts val="0"/>
              </a:spcBef>
              <a:spcAft>
                <a:spcPts val="0"/>
              </a:spcAft>
              <a:buSzPts val="2800"/>
              <a:buNone/>
              <a:defRPr>
                <a:solidFill>
                  <a:srgbClr val="FFFFFF"/>
                </a:solidFill>
                <a:latin typeface="Lato"/>
                <a:ea typeface="Lato"/>
                <a:cs typeface="Lato"/>
              </a:defRPr>
            </a:lvl8pPr>
            <a:lvl9pPr lvl="8" algn="l">
              <a:lnSpc>
                <a:spcPct val="100000"/>
              </a:lnSpc>
              <a:spcBef>
                <a:spcPts val="0"/>
              </a:spcBef>
              <a:spcAft>
                <a:spcPts val="0"/>
              </a:spcAft>
              <a:buSzPts val="2800"/>
              <a:buNone/>
              <a:defRPr>
                <a:solidFill>
                  <a:srgbClr val="FFFFFF"/>
                </a:solidFill>
                <a:latin typeface="Lato"/>
                <a:ea typeface="Lato"/>
                <a:cs typeface="Lato"/>
              </a:defRPr>
            </a:lvl9pPr>
          </a:lstStyle>
          <a:p>
            <a:pPr>
              <a:defRPr/>
            </a:pPr>
            <a:endParaRPr/>
          </a:p>
        </p:txBody>
      </p:sp>
      <p:sp>
        <p:nvSpPr>
          <p:cNvPr id="144" name="Google Shape;144;p33"/>
          <p:cNvSpPr txBox="1">
            <a:spLocks noGrp="1"/>
          </p:cNvSpPr>
          <p:nvPr>
            <p:ph type="subTitle" idx="1"/>
          </p:nvPr>
        </p:nvSpPr>
        <p:spPr bwMode="auto">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PhAnim="0" matchingName="Section title and description" userDrawn="1">
  <p:cSld name="SECTION_TITLE_AND_DESCRIPTION">
    <p:spTree>
      <p:nvGrpSpPr>
        <p:cNvPr id="1" name=""/>
        <p:cNvGrpSpPr/>
        <p:nvPr/>
      </p:nvGrpSpPr>
      <p:grpSpPr bwMode="auto">
        <a:xfrm>
          <a:off x="0" y="0"/>
          <a:ext cx="0" cy="0"/>
          <a:chOff x="0" y="0"/>
          <a:chExt cx="0" cy="0"/>
        </a:xfrm>
      </p:grpSpPr>
      <p:sp>
        <p:nvSpPr>
          <p:cNvPr id="146" name="Google Shape;146;p34"/>
          <p:cNvSpPr/>
          <p:nvPr/>
        </p:nvSpPr>
        <p:spPr bwMode="auto">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147" name="Google Shape;147;p34"/>
          <p:cNvSpPr txBox="1">
            <a:spLocks noGrp="1"/>
          </p:cNvSpPr>
          <p:nvPr>
            <p:ph type="title"/>
          </p:nvPr>
        </p:nvSpPr>
        <p:spPr bwMode="auto">
          <a:xfrm>
            <a:off x="265500" y="1156975"/>
            <a:ext cx="4045199"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pPr>
              <a:defRPr/>
            </a:pPr>
            <a:endParaRPr/>
          </a:p>
        </p:txBody>
      </p:sp>
      <p:sp>
        <p:nvSpPr>
          <p:cNvPr id="148" name="Google Shape;148;p34"/>
          <p:cNvSpPr txBox="1">
            <a:spLocks noGrp="1"/>
          </p:cNvSpPr>
          <p:nvPr>
            <p:ph type="subTitle" idx="1"/>
          </p:nvPr>
        </p:nvSpPr>
        <p:spPr bwMode="auto">
          <a:xfrm>
            <a:off x="265500" y="2726875"/>
            <a:ext cx="4045199" cy="1235099"/>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a:defRPr/>
            </a:pPr>
            <a:endParaRPr/>
          </a:p>
        </p:txBody>
      </p:sp>
      <p:sp>
        <p:nvSpPr>
          <p:cNvPr id="149" name="Google Shape;149;p34"/>
          <p:cNvSpPr txBox="1">
            <a:spLocks noGrp="1"/>
          </p:cNvSpPr>
          <p:nvPr>
            <p:ph type="body" idx="2"/>
          </p:nvPr>
        </p:nvSpPr>
        <p:spPr bwMode="auto">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150" name="Google Shape;150;p34"/>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51" name="Google Shape;151;p34"/>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153" name="Google Shape;153;p35"/>
          <p:cNvSpPr txBox="1">
            <a:spLocks noGrp="1"/>
          </p:cNvSpPr>
          <p:nvPr>
            <p:ph type="body" idx="1"/>
          </p:nvPr>
        </p:nvSpPr>
        <p:spPr bwMode="auto">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pPr>
              <a:defRPr/>
            </a:pPr>
            <a:endParaRPr/>
          </a:p>
        </p:txBody>
      </p:sp>
      <p:pic>
        <p:nvPicPr>
          <p:cNvPr id="154" name="Google Shape;154;p35"/>
          <p:cNvPicPr/>
          <p:nvPr/>
        </p:nvPicPr>
        <p:blipFill>
          <a:blip r:embed="rId2">
            <a:alphaModFix/>
          </a:blip>
          <a:srcRect/>
          <a:stretch/>
        </p:blipFill>
        <p:spPr bwMode="auto">
          <a:xfrm>
            <a:off x="53125" y="4989200"/>
            <a:ext cx="946500" cy="109775"/>
          </a:xfrm>
          <a:prstGeom prst="rect">
            <a:avLst/>
          </a:prstGeom>
          <a:noFill/>
          <a:ln>
            <a:noFill/>
          </a:ln>
        </p:spPr>
      </p:pic>
      <p:sp>
        <p:nvSpPr>
          <p:cNvPr id="155" name="Google Shape;155;p35"/>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56" name="Google Shape;156;p35"/>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matchingName="Blank - Jodhpur" userDrawn="1">
  <p:cSld name="CUSTOM_8">
    <p:bg>
      <p:bgPr>
        <a:solidFill>
          <a:srgbClr val="1B2E85"/>
        </a:solidFill>
        <a:effectLst/>
      </p:bgPr>
    </p:bg>
    <p:spTree>
      <p:nvGrpSpPr>
        <p:cNvPr id="1" name=""/>
        <p:cNvGrpSpPr/>
        <p:nvPr/>
      </p:nvGrpSpPr>
      <p:grpSpPr bwMode="auto">
        <a:xfrm>
          <a:off x="0" y="0"/>
          <a:ext cx="0" cy="0"/>
          <a:chOff x="0" y="0"/>
          <a:chExt cx="0" cy="0"/>
        </a:xfrm>
      </p:grpSpPr>
      <p:sp>
        <p:nvSpPr>
          <p:cNvPr id="158" name="Google Shape;158;p36"/>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FFFFFF"/>
                </a:solidFill>
                <a:latin typeface="Lato"/>
                <a:ea typeface="Lato"/>
                <a:cs typeface="Lato"/>
              </a:rPr>
              <a:t>// </a:t>
            </a:r>
            <a:fld id="{00000000-1234-1234-1234-123412341234}" type="slidenum">
              <a:rPr lang="en" sz="900" b="1" i="0" u="none" strike="noStrike" cap="none">
                <a:solidFill>
                  <a:srgbClr val="FFFFFF"/>
                </a:solidFill>
                <a:latin typeface="Lato"/>
                <a:ea typeface="Lato"/>
                <a:cs typeface="Lato"/>
              </a:rPr>
              <a:t>‹#›</a:t>
            </a:fld>
            <a:endParaRPr sz="900" b="1" i="0" u="none" strike="noStrike" cap="none">
              <a:solidFill>
                <a:srgbClr val="FFFFFF"/>
              </a:solidFill>
              <a:latin typeface="Lato"/>
              <a:ea typeface="Lato"/>
              <a:cs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matchingName="Blank - Indus" userDrawn="1">
  <p:cSld name="CUSTOM_10">
    <p:spTree>
      <p:nvGrpSpPr>
        <p:cNvPr id="1" name=""/>
        <p:cNvGrpSpPr/>
        <p:nvPr/>
      </p:nvGrpSpPr>
      <p:grpSpPr bwMode="auto">
        <a:xfrm>
          <a:off x="0" y="0"/>
          <a:ext cx="0" cy="0"/>
          <a:chOff x="0" y="0"/>
          <a:chExt cx="0" cy="0"/>
        </a:xfrm>
      </p:grpSpPr>
      <p:sp>
        <p:nvSpPr>
          <p:cNvPr id="160" name="Google Shape;160;p37"/>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141414"/>
                </a:solidFill>
                <a:latin typeface="Lato"/>
                <a:ea typeface="Lato"/>
                <a:cs typeface="Lato"/>
              </a:rPr>
              <a:t>// </a:t>
            </a:r>
            <a:fld id="{00000000-1234-1234-1234-123412341234}" type="slidenum">
              <a:rPr lang="en" sz="900" b="1" i="0" u="none" strike="noStrike" cap="none">
                <a:solidFill>
                  <a:srgbClr val="141414"/>
                </a:solidFill>
                <a:latin typeface="Lato"/>
                <a:ea typeface="Lato"/>
                <a:cs typeface="Lato"/>
              </a:rPr>
              <a:t>‹#›</a:t>
            </a:fld>
            <a:endParaRPr sz="900" b="1" i="0" u="none" strike="noStrike" cap="none">
              <a:solidFill>
                <a:srgbClr val="141414"/>
              </a:solidFill>
              <a:latin typeface="Lato"/>
              <a:ea typeface="Lato"/>
              <a:cs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matchingName="Title Slide Option 1" type="title" userDrawn="1">
  <p:cSld name="TITLE">
    <p:bg>
      <p:bgPr>
        <a:blipFill>
          <a:blip r:embed="rId2">
            <a:alphaModFix/>
          </a:blip>
          <a:stretch/>
        </a:blipFill>
        <a:effectLst/>
      </p:bgPr>
    </p:bg>
    <p:spTree>
      <p:nvGrpSpPr>
        <p:cNvPr id="1" name=""/>
        <p:cNvGrpSpPr/>
        <p:nvPr/>
      </p:nvGrpSpPr>
      <p:grpSpPr bwMode="auto">
        <a:xfrm>
          <a:off x="0" y="0"/>
          <a:ext cx="0" cy="0"/>
          <a:chOff x="0" y="0"/>
          <a:chExt cx="0" cy="0"/>
        </a:xfrm>
      </p:grpSpPr>
      <p:sp>
        <p:nvSpPr>
          <p:cNvPr id="165" name="Google Shape;165;p13"/>
          <p:cNvSpPr txBox="1">
            <a:spLocks noGrp="1"/>
          </p:cNvSpPr>
          <p:nvPr>
            <p:ph type="title"/>
          </p:nvPr>
        </p:nvSpPr>
        <p:spPr bwMode="auto">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
        <p:nvSpPr>
          <p:cNvPr id="166" name="Google Shape;166;p13"/>
          <p:cNvSpPr txBox="1">
            <a:spLocks noGrp="1"/>
          </p:cNvSpPr>
          <p:nvPr>
            <p:ph type="subTitle" idx="1"/>
          </p:nvPr>
        </p:nvSpPr>
        <p:spPr bwMode="auto">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pic>
        <p:nvPicPr>
          <p:cNvPr id="167" name="Google Shape;167;p13"/>
          <p:cNvPicPr/>
          <p:nvPr/>
        </p:nvPicPr>
        <p:blipFill>
          <a:blip r:embed="rId3">
            <a:alphaModFix/>
          </a:blip>
          <a:srcRect/>
          <a:stretch/>
        </p:blipFill>
        <p:spPr bwMode="auto">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matchingName="Title Only" type="titleOnly" userDrawn="1">
  <p:cSld name="TITLE_ONLY">
    <p:spTree>
      <p:nvGrpSpPr>
        <p:cNvPr id="1" name=""/>
        <p:cNvGrpSpPr/>
        <p:nvPr/>
      </p:nvGrpSpPr>
      <p:grpSpPr bwMode="auto">
        <a:xfrm>
          <a:off x="0" y="0"/>
          <a:ext cx="0" cy="0"/>
          <a:chOff x="0" y="0"/>
          <a:chExt cx="0" cy="0"/>
        </a:xfrm>
      </p:grpSpPr>
      <p:sp>
        <p:nvSpPr>
          <p:cNvPr id="169" name="Google Shape;169;p38"/>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170" name="Google Shape;170;p38"/>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71" name="Google Shape;171;p38"/>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172" name="Google Shape;172;p38"/>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matchingName="Final Slide with Message" userDrawn="1">
  <p:cSld name="TITLE_1">
    <p:bg>
      <p:bgPr>
        <a:blipFill>
          <a:blip r:embed="rId2">
            <a:alphaModFix/>
          </a:blip>
          <a:stretch/>
        </a:blipFill>
        <a:effectLst/>
      </p:bgPr>
    </p:bg>
    <p:spTree>
      <p:nvGrpSpPr>
        <p:cNvPr id="1" name=""/>
        <p:cNvGrpSpPr/>
        <p:nvPr/>
      </p:nvGrpSpPr>
      <p:grpSpPr bwMode="auto">
        <a:xfrm>
          <a:off x="0" y="0"/>
          <a:ext cx="0" cy="0"/>
          <a:chOff x="0" y="0"/>
          <a:chExt cx="0" cy="0"/>
        </a:xfrm>
      </p:grpSpPr>
      <p:sp>
        <p:nvSpPr>
          <p:cNvPr id="174" name="Google Shape;174;p39"/>
          <p:cNvSpPr txBox="1">
            <a:spLocks noGrp="1"/>
          </p:cNvSpPr>
          <p:nvPr>
            <p:ph type="title"/>
          </p:nvPr>
        </p:nvSpPr>
        <p:spPr bwMode="auto">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matchingName="Final Slide with Message + Signature" userDrawn="1">
  <p:cSld name="TITLE_1_1">
    <p:bg>
      <p:bgPr>
        <a:blipFill>
          <a:blip r:embed="rId2">
            <a:alphaModFix/>
          </a:blip>
          <a:stretch/>
        </a:blipFill>
        <a:effectLst/>
      </p:bgPr>
    </p:bg>
    <p:spTree>
      <p:nvGrpSpPr>
        <p:cNvPr id="1" name=""/>
        <p:cNvGrpSpPr/>
        <p:nvPr/>
      </p:nvGrpSpPr>
      <p:grpSpPr bwMode="auto">
        <a:xfrm>
          <a:off x="0" y="0"/>
          <a:ext cx="0" cy="0"/>
          <a:chOff x="0" y="0"/>
          <a:chExt cx="0" cy="0"/>
        </a:xfrm>
      </p:grpSpPr>
      <p:sp>
        <p:nvSpPr>
          <p:cNvPr id="176" name="Google Shape;176;p40"/>
          <p:cNvSpPr txBox="1">
            <a:spLocks noGrp="1"/>
          </p:cNvSpPr>
          <p:nvPr>
            <p:ph type="title"/>
          </p:nvPr>
        </p:nvSpPr>
        <p:spPr bwMode="auto">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
        <p:nvSpPr>
          <p:cNvPr id="177" name="Google Shape;177;p40"/>
          <p:cNvSpPr txBox="1">
            <a:spLocks noGrp="1"/>
          </p:cNvSpPr>
          <p:nvPr>
            <p:ph type="subTitle" idx="1"/>
          </p:nvPr>
        </p:nvSpPr>
        <p:spPr bwMode="auto">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matchingName="Final Slide with Message" userDrawn="1">
  <p:cSld name="TITLE_1">
    <p:bg>
      <p:bgPr>
        <a:solidFill>
          <a:srgbClr val="1F1F50"/>
        </a:solidFill>
        <a:effectLst/>
      </p:bgPr>
    </p:bg>
    <p:spTree>
      <p:nvGrpSpPr>
        <p:cNvPr id="1" name=""/>
        <p:cNvGrpSpPr/>
        <p:nvPr/>
      </p:nvGrpSpPr>
      <p:grpSpPr bwMode="auto">
        <a:xfrm>
          <a:off x="0" y="0"/>
          <a:ext cx="0" cy="0"/>
          <a:chOff x="0" y="0"/>
          <a:chExt cx="0" cy="0"/>
        </a:xfrm>
      </p:grpSpPr>
      <p:sp>
        <p:nvSpPr>
          <p:cNvPr id="19" name="Google Shape;19;p15"/>
          <p:cNvSpPr txBox="1">
            <a:spLocks noGrp="1"/>
          </p:cNvSpPr>
          <p:nvPr>
            <p:ph type="title"/>
          </p:nvPr>
        </p:nvSpPr>
        <p:spPr bwMode="auto">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matchingName="Final Static Logo" userDrawn="1">
  <p:cSld name="TITLE_1_1_1">
    <p:bg>
      <p:bgPr>
        <a:blipFill>
          <a:blip r:embed="rId2">
            <a:alphaModFix/>
          </a:blip>
          <a:stretch/>
        </a:blipFill>
        <a:effectLst/>
      </p:bgPr>
    </p:bg>
    <p:spTree>
      <p:nvGrpSpPr>
        <p:cNvPr id="1" name=""/>
        <p:cNvGrpSpPr/>
        <p:nvPr/>
      </p:nvGrpSpPr>
      <p:grpSpPr bwMode="auto">
        <a:xfrm>
          <a:off x="0" y="0"/>
          <a:ext cx="0" cy="0"/>
          <a:chOff x="0" y="0"/>
          <a:chExt cx="0" cy="0"/>
        </a:xfrm>
      </p:grpSpPr>
      <p:pic>
        <p:nvPicPr>
          <p:cNvPr id="179" name="Google Shape;179;p41"/>
          <p:cNvPicPr/>
          <p:nvPr/>
        </p:nvPicPr>
        <p:blipFill>
          <a:blip r:embed="rId3">
            <a:alphaModFix/>
          </a:blip>
          <a:srcRect/>
          <a:stretch/>
        </p:blipFill>
        <p:spPr bwMode="auto">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matchingName="Image Left - Text Right" userDrawn="1">
  <p:cSld name="CUSTOM">
    <p:spTree>
      <p:nvGrpSpPr>
        <p:cNvPr id="1" name=""/>
        <p:cNvGrpSpPr/>
        <p:nvPr/>
      </p:nvGrpSpPr>
      <p:grpSpPr bwMode="auto">
        <a:xfrm>
          <a:off x="0" y="0"/>
          <a:ext cx="0" cy="0"/>
          <a:chOff x="0" y="0"/>
          <a:chExt cx="0" cy="0"/>
        </a:xfrm>
      </p:grpSpPr>
      <p:sp>
        <p:nvSpPr>
          <p:cNvPr id="181" name="Google Shape;181;p42"/>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82" name="Google Shape;182;p42"/>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83" name="Google Shape;183;p42"/>
          <p:cNvSpPr txBox="1">
            <a:spLocks noGrp="1"/>
          </p:cNvSpPr>
          <p:nvPr>
            <p:ph type="title"/>
          </p:nvPr>
        </p:nvSpPr>
        <p:spPr bwMode="auto">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184" name="Google Shape;184;p42"/>
          <p:cNvSpPr txBox="1">
            <a:spLocks noGrp="1"/>
          </p:cNvSpPr>
          <p:nvPr>
            <p:ph type="subTitle" idx="1"/>
          </p:nvPr>
        </p:nvSpPr>
        <p:spPr bwMode="auto">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
        <p:nvSpPr>
          <p:cNvPr id="185" name="Google Shape;185;p42"/>
          <p:cNvSpPr txBox="1">
            <a:spLocks noGrp="1"/>
          </p:cNvSpPr>
          <p:nvPr>
            <p:ph type="body" idx="2"/>
          </p:nvPr>
        </p:nvSpPr>
        <p:spPr bwMode="auto">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186" name="Google Shape;186;p42"/>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PhAnim="0" matchingName="Image Right - Text Left" userDrawn="1">
  <p:cSld name="CUSTOM_11">
    <p:spTree>
      <p:nvGrpSpPr>
        <p:cNvPr id="1" name=""/>
        <p:cNvGrpSpPr/>
        <p:nvPr/>
      </p:nvGrpSpPr>
      <p:grpSpPr bwMode="auto">
        <a:xfrm>
          <a:off x="0" y="0"/>
          <a:ext cx="0" cy="0"/>
          <a:chOff x="0" y="0"/>
          <a:chExt cx="0" cy="0"/>
        </a:xfrm>
      </p:grpSpPr>
      <p:sp>
        <p:nvSpPr>
          <p:cNvPr id="188" name="Google Shape;188;p43"/>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189" name="Google Shape;189;p43"/>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190" name="Google Shape;190;p43"/>
          <p:cNvSpPr txBox="1">
            <a:spLocks noGrp="1"/>
          </p:cNvSpPr>
          <p:nvPr>
            <p:ph type="title"/>
          </p:nvPr>
        </p:nvSpPr>
        <p:spPr bwMode="auto">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191" name="Google Shape;191;p43"/>
          <p:cNvSpPr txBox="1">
            <a:spLocks noGrp="1"/>
          </p:cNvSpPr>
          <p:nvPr>
            <p:ph type="subTitle" idx="1"/>
          </p:nvPr>
        </p:nvSpPr>
        <p:spPr bwMode="auto">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
        <p:nvSpPr>
          <p:cNvPr id="192" name="Google Shape;192;p43"/>
          <p:cNvSpPr txBox="1">
            <a:spLocks noGrp="1"/>
          </p:cNvSpPr>
          <p:nvPr>
            <p:ph type="body" idx="2"/>
          </p:nvPr>
        </p:nvSpPr>
        <p:spPr bwMode="auto">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193" name="Google Shape;193;p43"/>
          <p:cNvPicPr/>
          <p:nvPr/>
        </p:nvPicPr>
        <p:blipFill>
          <a:blip r:embed="rId2">
            <a:alphaModFix/>
          </a:blip>
          <a:srcRect/>
          <a:stretch/>
        </p:blipFill>
        <p:spPr bwMode="auto">
          <a:xfrm>
            <a:off x="756" y="4949090"/>
            <a:ext cx="9143242" cy="2011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PhAnim="0" matchingName="2 Columns" userDrawn="1">
  <p:cSld name="CUSTOM_1">
    <p:spTree>
      <p:nvGrpSpPr>
        <p:cNvPr id="1" name=""/>
        <p:cNvGrpSpPr/>
        <p:nvPr/>
      </p:nvGrpSpPr>
      <p:grpSpPr bwMode="auto">
        <a:xfrm>
          <a:off x="0" y="0"/>
          <a:ext cx="0" cy="0"/>
          <a:chOff x="0" y="0"/>
          <a:chExt cx="0" cy="0"/>
        </a:xfrm>
      </p:grpSpPr>
      <p:sp>
        <p:nvSpPr>
          <p:cNvPr id="195" name="Google Shape;195;p44"/>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196" name="Google Shape;196;p44"/>
          <p:cNvSpPr txBox="1">
            <a:spLocks noGrp="1"/>
          </p:cNvSpPr>
          <p:nvPr>
            <p:ph type="subTitle" idx="1"/>
          </p:nvPr>
        </p:nvSpPr>
        <p:spPr bwMode="auto">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197" name="Google Shape;197;p44"/>
          <p:cNvPicPr/>
          <p:nvPr/>
        </p:nvPicPr>
        <p:blipFill>
          <a:blip r:embed="rId2">
            <a:alphaModFix/>
          </a:blip>
          <a:srcRect/>
          <a:stretch/>
        </p:blipFill>
        <p:spPr bwMode="auto">
          <a:xfrm>
            <a:off x="53125" y="4989200"/>
            <a:ext cx="946500" cy="109775"/>
          </a:xfrm>
          <a:prstGeom prst="rect">
            <a:avLst/>
          </a:prstGeom>
          <a:noFill/>
          <a:ln>
            <a:noFill/>
          </a:ln>
        </p:spPr>
      </p:pic>
      <p:sp>
        <p:nvSpPr>
          <p:cNvPr id="198" name="Google Shape;198;p44"/>
          <p:cNvSpPr txBox="1">
            <a:spLocks noGrp="1"/>
          </p:cNvSpPr>
          <p:nvPr>
            <p:ph type="body" idx="2"/>
          </p:nvPr>
        </p:nvSpPr>
        <p:spPr bwMode="auto">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199" name="Google Shape;199;p44"/>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00" name="Google Shape;200;p44"/>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01" name="Google Shape;201;p44"/>
          <p:cNvSpPr txBox="1">
            <a:spLocks noGrp="1"/>
          </p:cNvSpPr>
          <p:nvPr>
            <p:ph type="subTitle" idx="3"/>
          </p:nvPr>
        </p:nvSpPr>
        <p:spPr bwMode="auto">
          <a:xfrm>
            <a:off x="4861649"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202" name="Google Shape;202;p44"/>
          <p:cNvSpPr txBox="1">
            <a:spLocks noGrp="1"/>
          </p:cNvSpPr>
          <p:nvPr>
            <p:ph type="body" idx="4"/>
          </p:nvPr>
        </p:nvSpPr>
        <p:spPr bwMode="auto">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03" name="Google Shape;203;p44"/>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matchingName="3 Columns" userDrawn="1">
  <p:cSld name="CUSTOM_1_1">
    <p:spTree>
      <p:nvGrpSpPr>
        <p:cNvPr id="1" name=""/>
        <p:cNvGrpSpPr/>
        <p:nvPr/>
      </p:nvGrpSpPr>
      <p:grpSpPr bwMode="auto">
        <a:xfrm>
          <a:off x="0" y="0"/>
          <a:ext cx="0" cy="0"/>
          <a:chOff x="0" y="0"/>
          <a:chExt cx="0" cy="0"/>
        </a:xfrm>
      </p:grpSpPr>
      <p:sp>
        <p:nvSpPr>
          <p:cNvPr id="205" name="Google Shape;205;p45"/>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206" name="Google Shape;206;p45"/>
          <p:cNvSpPr txBox="1">
            <a:spLocks noGrp="1"/>
          </p:cNvSpPr>
          <p:nvPr>
            <p:ph type="subTitle" idx="1"/>
          </p:nvPr>
        </p:nvSpPr>
        <p:spPr bwMode="auto">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207" name="Google Shape;207;p45"/>
          <p:cNvPicPr/>
          <p:nvPr/>
        </p:nvPicPr>
        <p:blipFill>
          <a:blip r:embed="rId2">
            <a:alphaModFix/>
          </a:blip>
          <a:srcRect/>
          <a:stretch/>
        </p:blipFill>
        <p:spPr bwMode="auto">
          <a:xfrm>
            <a:off x="53125" y="4989200"/>
            <a:ext cx="946500" cy="109775"/>
          </a:xfrm>
          <a:prstGeom prst="rect">
            <a:avLst/>
          </a:prstGeom>
          <a:noFill/>
          <a:ln>
            <a:noFill/>
          </a:ln>
        </p:spPr>
      </p:pic>
      <p:sp>
        <p:nvSpPr>
          <p:cNvPr id="208" name="Google Shape;208;p45"/>
          <p:cNvSpPr txBox="1">
            <a:spLocks noGrp="1"/>
          </p:cNvSpPr>
          <p:nvPr>
            <p:ph type="body" idx="2"/>
          </p:nvPr>
        </p:nvSpPr>
        <p:spPr bwMode="auto">
          <a:xfrm>
            <a:off x="495225" y="1661725"/>
            <a:ext cx="2393699"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209" name="Google Shape;209;p45"/>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10" name="Google Shape;210;p45"/>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11" name="Google Shape;211;p45"/>
          <p:cNvSpPr txBox="1">
            <a:spLocks noGrp="1"/>
          </p:cNvSpPr>
          <p:nvPr>
            <p:ph type="subTitle" idx="3"/>
          </p:nvPr>
        </p:nvSpPr>
        <p:spPr bwMode="auto">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212" name="Google Shape;212;p45"/>
          <p:cNvSpPr txBox="1">
            <a:spLocks noGrp="1"/>
          </p:cNvSpPr>
          <p:nvPr>
            <p:ph type="body" idx="4"/>
          </p:nvPr>
        </p:nvSpPr>
        <p:spPr bwMode="auto">
          <a:xfrm>
            <a:off x="6343200" y="1661725"/>
            <a:ext cx="2393699"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213" name="Google Shape;213;p45"/>
          <p:cNvSpPr txBox="1">
            <a:spLocks noGrp="1"/>
          </p:cNvSpPr>
          <p:nvPr>
            <p:ph type="subTitle" idx="5"/>
          </p:nvPr>
        </p:nvSpPr>
        <p:spPr bwMode="auto">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214" name="Google Shape;214;p45"/>
          <p:cNvSpPr txBox="1">
            <a:spLocks noGrp="1"/>
          </p:cNvSpPr>
          <p:nvPr>
            <p:ph type="body" idx="6"/>
          </p:nvPr>
        </p:nvSpPr>
        <p:spPr bwMode="auto">
          <a:xfrm>
            <a:off x="3420925" y="1661725"/>
            <a:ext cx="2393699"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15" name="Google Shape;215;p45"/>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PhAnim="0" matchingName="3 Columns with Images" userDrawn="1">
  <p:cSld name="CUSTOM_1_1_1">
    <p:spTree>
      <p:nvGrpSpPr>
        <p:cNvPr id="1" name=""/>
        <p:cNvGrpSpPr/>
        <p:nvPr/>
      </p:nvGrpSpPr>
      <p:grpSpPr bwMode="auto">
        <a:xfrm>
          <a:off x="0" y="0"/>
          <a:ext cx="0" cy="0"/>
          <a:chOff x="0" y="0"/>
          <a:chExt cx="0" cy="0"/>
        </a:xfrm>
      </p:grpSpPr>
      <p:sp>
        <p:nvSpPr>
          <p:cNvPr id="217" name="Google Shape;217;p46"/>
          <p:cNvSpPr txBox="1">
            <a:spLocks noGrp="1"/>
          </p:cNvSpPr>
          <p:nvPr>
            <p:ph type="subTitle" idx="1"/>
          </p:nvPr>
        </p:nvSpPr>
        <p:spPr bwMode="auto">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pPr>
              <a:defRPr/>
            </a:pPr>
            <a:endParaRPr/>
          </a:p>
        </p:txBody>
      </p:sp>
      <p:pic>
        <p:nvPicPr>
          <p:cNvPr id="218" name="Google Shape;218;p46"/>
          <p:cNvPicPr/>
          <p:nvPr/>
        </p:nvPicPr>
        <p:blipFill>
          <a:blip r:embed="rId2">
            <a:alphaModFix/>
          </a:blip>
          <a:srcRect/>
          <a:stretch/>
        </p:blipFill>
        <p:spPr bwMode="auto">
          <a:xfrm>
            <a:off x="53125" y="4989200"/>
            <a:ext cx="946500" cy="109775"/>
          </a:xfrm>
          <a:prstGeom prst="rect">
            <a:avLst/>
          </a:prstGeom>
          <a:noFill/>
          <a:ln>
            <a:noFill/>
          </a:ln>
        </p:spPr>
      </p:pic>
      <p:sp>
        <p:nvSpPr>
          <p:cNvPr id="219" name="Google Shape;219;p46"/>
          <p:cNvSpPr txBox="1">
            <a:spLocks noGrp="1"/>
          </p:cNvSpPr>
          <p:nvPr>
            <p:ph type="body" idx="2"/>
          </p:nvPr>
        </p:nvSpPr>
        <p:spPr bwMode="auto">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220" name="Google Shape;220;p46"/>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21" name="Google Shape;221;p46"/>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22" name="Google Shape;222;p46"/>
          <p:cNvSpPr txBox="1">
            <a:spLocks noGrp="1"/>
          </p:cNvSpPr>
          <p:nvPr>
            <p:ph type="subTitle" idx="3"/>
          </p:nvPr>
        </p:nvSpPr>
        <p:spPr bwMode="auto">
          <a:xfrm>
            <a:off x="92099"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223" name="Google Shape;223;p46"/>
          <p:cNvSpPr txBox="1">
            <a:spLocks noGrp="1"/>
          </p:cNvSpPr>
          <p:nvPr>
            <p:ph type="subTitle" idx="4"/>
          </p:nvPr>
        </p:nvSpPr>
        <p:spPr bwMode="auto">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pPr>
              <a:defRPr/>
            </a:pPr>
            <a:endParaRPr/>
          </a:p>
        </p:txBody>
      </p:sp>
      <p:sp>
        <p:nvSpPr>
          <p:cNvPr id="224" name="Google Shape;224;p46"/>
          <p:cNvSpPr txBox="1">
            <a:spLocks noGrp="1"/>
          </p:cNvSpPr>
          <p:nvPr>
            <p:ph type="body" idx="5"/>
          </p:nvPr>
        </p:nvSpPr>
        <p:spPr bwMode="auto">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225" name="Google Shape;225;p46"/>
          <p:cNvSpPr txBox="1">
            <a:spLocks noGrp="1"/>
          </p:cNvSpPr>
          <p:nvPr>
            <p:ph type="subTitle" idx="6"/>
          </p:nvPr>
        </p:nvSpPr>
        <p:spPr bwMode="auto">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226" name="Google Shape;226;p46"/>
          <p:cNvSpPr txBox="1">
            <a:spLocks noGrp="1"/>
          </p:cNvSpPr>
          <p:nvPr>
            <p:ph type="subTitle" idx="7"/>
          </p:nvPr>
        </p:nvSpPr>
        <p:spPr bwMode="auto">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pPr>
              <a:defRPr/>
            </a:pPr>
            <a:endParaRPr/>
          </a:p>
        </p:txBody>
      </p:sp>
      <p:sp>
        <p:nvSpPr>
          <p:cNvPr id="227" name="Google Shape;227;p46"/>
          <p:cNvSpPr txBox="1">
            <a:spLocks noGrp="1"/>
          </p:cNvSpPr>
          <p:nvPr>
            <p:ph type="body" idx="8"/>
          </p:nvPr>
        </p:nvSpPr>
        <p:spPr bwMode="auto">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228" name="Google Shape;228;p46"/>
          <p:cNvSpPr txBox="1">
            <a:spLocks noGrp="1"/>
          </p:cNvSpPr>
          <p:nvPr>
            <p:ph type="subTitle" idx="9"/>
          </p:nvPr>
        </p:nvSpPr>
        <p:spPr bwMode="auto">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229" name="Google Shape;229;p46"/>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PhAnim="0" matchingName="Title + Sub Title + Body" userDrawn="1">
  <p:cSld name="CUSTOM_2">
    <p:spTree>
      <p:nvGrpSpPr>
        <p:cNvPr id="1" name=""/>
        <p:cNvGrpSpPr/>
        <p:nvPr/>
      </p:nvGrpSpPr>
      <p:grpSpPr bwMode="auto">
        <a:xfrm>
          <a:off x="0" y="0"/>
          <a:ext cx="0" cy="0"/>
          <a:chOff x="0" y="0"/>
          <a:chExt cx="0" cy="0"/>
        </a:xfrm>
      </p:grpSpPr>
      <p:sp>
        <p:nvSpPr>
          <p:cNvPr id="231" name="Google Shape;231;p47"/>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232" name="Google Shape;232;p47"/>
          <p:cNvSpPr txBox="1">
            <a:spLocks noGrp="1"/>
          </p:cNvSpPr>
          <p:nvPr>
            <p:ph type="subTitle" idx="1"/>
          </p:nvPr>
        </p:nvSpPr>
        <p:spPr bwMode="auto">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
        <p:nvSpPr>
          <p:cNvPr id="233" name="Google Shape;233;p47"/>
          <p:cNvSpPr txBox="1">
            <a:spLocks noGrp="1"/>
          </p:cNvSpPr>
          <p:nvPr>
            <p:ph type="body" idx="2"/>
          </p:nvPr>
        </p:nvSpPr>
        <p:spPr bwMode="auto">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34" name="Google Shape;234;p47"/>
          <p:cNvPicPr/>
          <p:nvPr/>
        </p:nvPicPr>
        <p:blipFill>
          <a:blip r:embed="rId2">
            <a:alphaModFix/>
          </a:blip>
          <a:srcRect/>
          <a:stretch/>
        </p:blipFill>
        <p:spPr bwMode="auto">
          <a:xfrm>
            <a:off x="53125" y="4989200"/>
            <a:ext cx="946500" cy="109775"/>
          </a:xfrm>
          <a:prstGeom prst="rect">
            <a:avLst/>
          </a:prstGeom>
          <a:noFill/>
          <a:ln>
            <a:noFill/>
          </a:ln>
        </p:spPr>
      </p:pic>
      <p:sp>
        <p:nvSpPr>
          <p:cNvPr id="235" name="Google Shape;235;p47"/>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36" name="Google Shape;236;p47"/>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237" name="Google Shape;237;p47"/>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PhAnim="0" matchingName="Title + Body + Caption" userDrawn="1">
  <p:cSld name="CUSTOM_2_1">
    <p:spTree>
      <p:nvGrpSpPr>
        <p:cNvPr id="1" name=""/>
        <p:cNvGrpSpPr/>
        <p:nvPr/>
      </p:nvGrpSpPr>
      <p:grpSpPr bwMode="auto">
        <a:xfrm>
          <a:off x="0" y="0"/>
          <a:ext cx="0" cy="0"/>
          <a:chOff x="0" y="0"/>
          <a:chExt cx="0" cy="0"/>
        </a:xfrm>
      </p:grpSpPr>
      <p:sp>
        <p:nvSpPr>
          <p:cNvPr id="239" name="Google Shape;239;p48"/>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240" name="Google Shape;240;p48"/>
          <p:cNvSpPr txBox="1">
            <a:spLocks noGrp="1"/>
          </p:cNvSpPr>
          <p:nvPr>
            <p:ph type="subTitle" idx="1"/>
          </p:nvPr>
        </p:nvSpPr>
        <p:spPr bwMode="auto">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pPr>
              <a:defRPr/>
            </a:pPr>
            <a:endParaRPr/>
          </a:p>
        </p:txBody>
      </p:sp>
      <p:sp>
        <p:nvSpPr>
          <p:cNvPr id="241" name="Google Shape;241;p48"/>
          <p:cNvSpPr txBox="1">
            <a:spLocks noGrp="1"/>
          </p:cNvSpPr>
          <p:nvPr>
            <p:ph type="body" idx="2"/>
          </p:nvPr>
        </p:nvSpPr>
        <p:spPr bwMode="auto">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42" name="Google Shape;242;p48"/>
          <p:cNvPicPr/>
          <p:nvPr/>
        </p:nvPicPr>
        <p:blipFill>
          <a:blip r:embed="rId2">
            <a:alphaModFix/>
          </a:blip>
          <a:srcRect/>
          <a:stretch/>
        </p:blipFill>
        <p:spPr bwMode="auto">
          <a:xfrm>
            <a:off x="53125" y="4989200"/>
            <a:ext cx="946500" cy="109775"/>
          </a:xfrm>
          <a:prstGeom prst="rect">
            <a:avLst/>
          </a:prstGeom>
          <a:noFill/>
          <a:ln>
            <a:noFill/>
          </a:ln>
        </p:spPr>
      </p:pic>
      <p:sp>
        <p:nvSpPr>
          <p:cNvPr id="243" name="Google Shape;243;p48"/>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44" name="Google Shape;244;p48"/>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245" name="Google Shape;245;p48"/>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matchingName="Text Box" userDrawn="1">
  <p:cSld name="CUSTOM_2_1_2">
    <p:spTree>
      <p:nvGrpSpPr>
        <p:cNvPr id="1" name=""/>
        <p:cNvGrpSpPr/>
        <p:nvPr/>
      </p:nvGrpSpPr>
      <p:grpSpPr bwMode="auto">
        <a:xfrm>
          <a:off x="0" y="0"/>
          <a:ext cx="0" cy="0"/>
          <a:chOff x="0" y="0"/>
          <a:chExt cx="0" cy="0"/>
        </a:xfrm>
      </p:grpSpPr>
      <p:sp>
        <p:nvSpPr>
          <p:cNvPr id="247" name="Google Shape;247;p49"/>
          <p:cNvSpPr txBox="1">
            <a:spLocks noGrp="1"/>
          </p:cNvSpPr>
          <p:nvPr>
            <p:ph type="body" idx="1"/>
          </p:nvPr>
        </p:nvSpPr>
        <p:spPr bwMode="auto">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48" name="Google Shape;248;p49"/>
          <p:cNvPicPr/>
          <p:nvPr/>
        </p:nvPicPr>
        <p:blipFill>
          <a:blip r:embed="rId2">
            <a:alphaModFix/>
          </a:blip>
          <a:srcRect/>
          <a:stretch/>
        </p:blipFill>
        <p:spPr bwMode="auto">
          <a:xfrm>
            <a:off x="53125" y="4989200"/>
            <a:ext cx="946500" cy="109775"/>
          </a:xfrm>
          <a:prstGeom prst="rect">
            <a:avLst/>
          </a:prstGeom>
          <a:noFill/>
          <a:ln>
            <a:noFill/>
          </a:ln>
        </p:spPr>
      </p:pic>
      <p:sp>
        <p:nvSpPr>
          <p:cNvPr id="249" name="Google Shape;249;p49"/>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50" name="Google Shape;250;p49"/>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251" name="Google Shape;251;p49"/>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PhAnim="0" matchingName="Title + Body" userDrawn="1">
  <p:cSld name="CUSTOM_2_1_1">
    <p:spTree>
      <p:nvGrpSpPr>
        <p:cNvPr id="1" name=""/>
        <p:cNvGrpSpPr/>
        <p:nvPr/>
      </p:nvGrpSpPr>
      <p:grpSpPr bwMode="auto">
        <a:xfrm>
          <a:off x="0" y="0"/>
          <a:ext cx="0" cy="0"/>
          <a:chOff x="0" y="0"/>
          <a:chExt cx="0" cy="0"/>
        </a:xfrm>
      </p:grpSpPr>
      <p:sp>
        <p:nvSpPr>
          <p:cNvPr id="253" name="Google Shape;253;p50"/>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254" name="Google Shape;254;p50"/>
          <p:cNvSpPr txBox="1">
            <a:spLocks noGrp="1"/>
          </p:cNvSpPr>
          <p:nvPr>
            <p:ph type="body" idx="1"/>
          </p:nvPr>
        </p:nvSpPr>
        <p:spPr bwMode="auto">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55" name="Google Shape;255;p50"/>
          <p:cNvPicPr/>
          <p:nvPr/>
        </p:nvPicPr>
        <p:blipFill>
          <a:blip r:embed="rId2">
            <a:alphaModFix/>
          </a:blip>
          <a:srcRect/>
          <a:stretch/>
        </p:blipFill>
        <p:spPr bwMode="auto">
          <a:xfrm>
            <a:off x="53125" y="4989200"/>
            <a:ext cx="946500" cy="109775"/>
          </a:xfrm>
          <a:prstGeom prst="rect">
            <a:avLst/>
          </a:prstGeom>
          <a:noFill/>
          <a:ln>
            <a:noFill/>
          </a:ln>
        </p:spPr>
      </p:pic>
      <p:sp>
        <p:nvSpPr>
          <p:cNvPr id="256" name="Google Shape;256;p50"/>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57" name="Google Shape;257;p50"/>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258" name="Google Shape;258;p50"/>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matchingName="Final Static Logo" userDrawn="1">
  <p:cSld name="TITLE_1_1_1">
    <p:bg>
      <p:bgPr>
        <a:solidFill>
          <a:srgbClr val="1F1F50"/>
        </a:solidFill>
        <a:effectLst/>
      </p:bgPr>
    </p:bg>
    <p:spTree>
      <p:nvGrpSpPr>
        <p:cNvPr id="1" name=""/>
        <p:cNvGrpSpPr/>
        <p:nvPr/>
      </p:nvGrpSpPr>
      <p:grpSpPr bwMode="auto">
        <a:xfrm>
          <a:off x="0" y="0"/>
          <a:ext cx="0" cy="0"/>
          <a:chOff x="0" y="0"/>
          <a:chExt cx="0" cy="0"/>
        </a:xfrm>
      </p:grpSpPr>
      <p:pic>
        <p:nvPicPr>
          <p:cNvPr id="21" name="Google Shape;21;p16"/>
          <p:cNvPicPr/>
          <p:nvPr/>
        </p:nvPicPr>
        <p:blipFill>
          <a:blip r:embed="rId2">
            <a:alphaModFix/>
          </a:blip>
          <a:srcRect/>
          <a:stretch/>
        </p:blipFill>
        <p:spPr bwMode="auto">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PhAnim="0" matchingName="Image Top - Text Bottom" userDrawn="1">
  <p:cSld name="CUSTOM_2_1_1_1">
    <p:spTree>
      <p:nvGrpSpPr>
        <p:cNvPr id="1" name=""/>
        <p:cNvGrpSpPr/>
        <p:nvPr/>
      </p:nvGrpSpPr>
      <p:grpSpPr bwMode="auto">
        <a:xfrm>
          <a:off x="0" y="0"/>
          <a:ext cx="0" cy="0"/>
          <a:chOff x="0" y="0"/>
          <a:chExt cx="0" cy="0"/>
        </a:xfrm>
      </p:grpSpPr>
      <p:sp>
        <p:nvSpPr>
          <p:cNvPr id="260" name="Google Shape;260;p51"/>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261" name="Google Shape;261;p51"/>
          <p:cNvSpPr txBox="1">
            <a:spLocks noGrp="1"/>
          </p:cNvSpPr>
          <p:nvPr>
            <p:ph type="body" idx="1"/>
          </p:nvPr>
        </p:nvSpPr>
        <p:spPr bwMode="auto">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pic>
        <p:nvPicPr>
          <p:cNvPr id="262" name="Google Shape;262;p51"/>
          <p:cNvPicPr/>
          <p:nvPr/>
        </p:nvPicPr>
        <p:blipFill>
          <a:blip r:embed="rId2">
            <a:alphaModFix/>
          </a:blip>
          <a:srcRect/>
          <a:stretch/>
        </p:blipFill>
        <p:spPr bwMode="auto">
          <a:xfrm>
            <a:off x="53125" y="4989200"/>
            <a:ext cx="946500" cy="109775"/>
          </a:xfrm>
          <a:prstGeom prst="rect">
            <a:avLst/>
          </a:prstGeom>
          <a:noFill/>
          <a:ln>
            <a:noFill/>
          </a:ln>
        </p:spPr>
      </p:pic>
      <p:sp>
        <p:nvSpPr>
          <p:cNvPr id="263" name="Google Shape;263;p51"/>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64" name="Google Shape;264;p51"/>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265" name="Google Shape;265;p51"/>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PhAnim="0" matchingName="Section Header Text 1" type="secHead" userDrawn="1">
  <p:cSld name="SECTION_HEADER">
    <p:spTree>
      <p:nvGrpSpPr>
        <p:cNvPr id="1" name=""/>
        <p:cNvGrpSpPr/>
        <p:nvPr/>
      </p:nvGrpSpPr>
      <p:grpSpPr bwMode="auto">
        <a:xfrm>
          <a:off x="0" y="0"/>
          <a:ext cx="0" cy="0"/>
          <a:chOff x="0" y="0"/>
          <a:chExt cx="0" cy="0"/>
        </a:xfrm>
      </p:grpSpPr>
      <p:sp>
        <p:nvSpPr>
          <p:cNvPr id="267" name="Google Shape;267;p52"/>
          <p:cNvSpPr txBox="1">
            <a:spLocks noGrp="1"/>
          </p:cNvSpPr>
          <p:nvPr>
            <p:ph type="title"/>
          </p:nvPr>
        </p:nvSpPr>
        <p:spPr bwMode="auto">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pPr>
              <a:defRPr/>
            </a:pPr>
            <a:endParaRPr/>
          </a:p>
        </p:txBody>
      </p:sp>
      <p:sp>
        <p:nvSpPr>
          <p:cNvPr id="268" name="Google Shape;268;p52"/>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0A1852"/>
                </a:solidFill>
                <a:latin typeface="Lato"/>
                <a:ea typeface="Lato"/>
                <a:cs typeface="Lato"/>
              </a:rPr>
              <a:t>// </a:t>
            </a:r>
            <a:fld id="{00000000-1234-1234-1234-123412341234}" type="slidenum">
              <a:rPr lang="en" sz="900" b="1" i="0" u="none" strike="noStrike" cap="none">
                <a:solidFill>
                  <a:srgbClr val="0A1852"/>
                </a:solidFill>
                <a:latin typeface="Lato"/>
                <a:ea typeface="Lato"/>
                <a:cs typeface="Lato"/>
              </a:rPr>
              <a:t>‹#›</a:t>
            </a:fld>
            <a:endParaRPr sz="900" b="1" i="0" u="none" strike="noStrike" cap="none">
              <a:solidFill>
                <a:srgbClr val="0A1852"/>
              </a:solidFill>
              <a:latin typeface="Lato"/>
              <a:ea typeface="Lato"/>
              <a:cs typeface="Lato"/>
            </a:endParaRPr>
          </a:p>
        </p:txBody>
      </p:sp>
      <p:pic>
        <p:nvPicPr>
          <p:cNvPr id="269" name="Google Shape;269;p52"/>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PhAnim="0" matchingName="Section Header Text 2" userDrawn="1">
  <p:cSld name="SECTION_HEADER_1">
    <p:spTree>
      <p:nvGrpSpPr>
        <p:cNvPr id="1" name=""/>
        <p:cNvGrpSpPr/>
        <p:nvPr/>
      </p:nvGrpSpPr>
      <p:grpSpPr bwMode="auto">
        <a:xfrm>
          <a:off x="0" y="0"/>
          <a:ext cx="0" cy="0"/>
          <a:chOff x="0" y="0"/>
          <a:chExt cx="0" cy="0"/>
        </a:xfrm>
      </p:grpSpPr>
      <p:sp>
        <p:nvSpPr>
          <p:cNvPr id="271" name="Google Shape;271;p53"/>
          <p:cNvSpPr txBox="1">
            <a:spLocks noGrp="1"/>
          </p:cNvSpPr>
          <p:nvPr>
            <p:ph type="title"/>
          </p:nvPr>
        </p:nvSpPr>
        <p:spPr bwMode="auto">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pPr>
              <a:defRPr/>
            </a:pPr>
            <a:endParaRPr/>
          </a:p>
        </p:txBody>
      </p:sp>
      <p:sp>
        <p:nvSpPr>
          <p:cNvPr id="272" name="Google Shape;272;p53"/>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FFFFFF"/>
                </a:solidFill>
                <a:latin typeface="Lato"/>
                <a:ea typeface="Lato"/>
                <a:cs typeface="Lato"/>
              </a:rPr>
              <a:t>// </a:t>
            </a:r>
            <a:fld id="{00000000-1234-1234-1234-123412341234}" type="slidenum">
              <a:rPr lang="en" sz="900" b="1" i="0" u="none" strike="noStrike" cap="none">
                <a:solidFill>
                  <a:srgbClr val="FFFFFF"/>
                </a:solidFill>
                <a:latin typeface="Lato"/>
                <a:ea typeface="Lato"/>
                <a:cs typeface="Lato"/>
              </a:rPr>
              <a:t>‹#›</a:t>
            </a:fld>
            <a:endParaRPr sz="900" b="1" i="0" u="none" strike="noStrike" cap="none">
              <a:solidFill>
                <a:srgbClr val="FFFFFF"/>
              </a:solidFill>
              <a:latin typeface="Lato"/>
              <a:ea typeface="Lato"/>
              <a:cs typeface="Lato"/>
            </a:endParaRPr>
          </a:p>
        </p:txBody>
      </p:sp>
      <p:pic>
        <p:nvPicPr>
          <p:cNvPr id="273" name="Google Shape;273;p53"/>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PhAnim="0" matchingName="T Frames 4" userDrawn="1">
  <p:cSld name="CUSTOM_12">
    <p:spTree>
      <p:nvGrpSpPr>
        <p:cNvPr id="1" name=""/>
        <p:cNvGrpSpPr/>
        <p:nvPr/>
      </p:nvGrpSpPr>
      <p:grpSpPr bwMode="auto">
        <a:xfrm>
          <a:off x="0" y="0"/>
          <a:ext cx="0" cy="0"/>
          <a:chOff x="0" y="0"/>
          <a:chExt cx="0" cy="0"/>
        </a:xfrm>
      </p:grpSpPr>
      <p:pic>
        <p:nvPicPr>
          <p:cNvPr id="275" name="Google Shape;275;p54"/>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PhAnim="0" matchingName="Title + Sub Title + 2 Images Grey" userDrawn="1">
  <p:cSld name="TITLE_ONLY_1">
    <p:spTree>
      <p:nvGrpSpPr>
        <p:cNvPr id="1" name=""/>
        <p:cNvGrpSpPr/>
        <p:nvPr/>
      </p:nvGrpSpPr>
      <p:grpSpPr bwMode="auto">
        <a:xfrm>
          <a:off x="0" y="0"/>
          <a:ext cx="0" cy="0"/>
          <a:chOff x="0" y="0"/>
          <a:chExt cx="0" cy="0"/>
        </a:xfrm>
      </p:grpSpPr>
      <p:sp>
        <p:nvSpPr>
          <p:cNvPr id="277" name="Google Shape;277;p55"/>
          <p:cNvSpPr/>
          <p:nvPr/>
        </p:nvSpPr>
        <p:spPr bwMode="auto">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278" name="Google Shape;278;p55"/>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279" name="Google Shape;279;p55"/>
          <p:cNvPicPr/>
          <p:nvPr/>
        </p:nvPicPr>
        <p:blipFill>
          <a:blip r:embed="rId2">
            <a:alphaModFix/>
          </a:blip>
          <a:srcRect/>
          <a:stretch/>
        </p:blipFill>
        <p:spPr bwMode="auto">
          <a:xfrm>
            <a:off x="53125" y="4989200"/>
            <a:ext cx="946500" cy="109775"/>
          </a:xfrm>
          <a:prstGeom prst="rect">
            <a:avLst/>
          </a:prstGeom>
          <a:noFill/>
          <a:ln>
            <a:noFill/>
          </a:ln>
        </p:spPr>
      </p:pic>
      <p:sp>
        <p:nvSpPr>
          <p:cNvPr id="280" name="Google Shape;280;p55"/>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81" name="Google Shape;281;p55"/>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82" name="Google Shape;282;p55"/>
          <p:cNvSpPr txBox="1">
            <a:spLocks noGrp="1"/>
          </p:cNvSpPr>
          <p:nvPr>
            <p:ph type="subTitle" idx="1"/>
          </p:nvPr>
        </p:nvSpPr>
        <p:spPr bwMode="auto">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pic>
        <p:nvPicPr>
          <p:cNvPr id="283" name="Google Shape;283;p55"/>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PhAnim="0" matchingName="Title + Sub Title + 3 Images Grey" userDrawn="1">
  <p:cSld name="TITLE_ONLY_1_1">
    <p:spTree>
      <p:nvGrpSpPr>
        <p:cNvPr id="1" name=""/>
        <p:cNvGrpSpPr/>
        <p:nvPr/>
      </p:nvGrpSpPr>
      <p:grpSpPr bwMode="auto">
        <a:xfrm>
          <a:off x="0" y="0"/>
          <a:ext cx="0" cy="0"/>
          <a:chOff x="0" y="0"/>
          <a:chExt cx="0" cy="0"/>
        </a:xfrm>
      </p:grpSpPr>
      <p:sp>
        <p:nvSpPr>
          <p:cNvPr id="285" name="Google Shape;285;p56"/>
          <p:cNvSpPr/>
          <p:nvPr/>
        </p:nvSpPr>
        <p:spPr bwMode="auto">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286" name="Google Shape;286;p56"/>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287" name="Google Shape;287;p56"/>
          <p:cNvPicPr/>
          <p:nvPr/>
        </p:nvPicPr>
        <p:blipFill>
          <a:blip r:embed="rId2">
            <a:alphaModFix/>
          </a:blip>
          <a:srcRect/>
          <a:stretch/>
        </p:blipFill>
        <p:spPr bwMode="auto">
          <a:xfrm>
            <a:off x="53125" y="4989200"/>
            <a:ext cx="946500" cy="109775"/>
          </a:xfrm>
          <a:prstGeom prst="rect">
            <a:avLst/>
          </a:prstGeom>
          <a:noFill/>
          <a:ln>
            <a:noFill/>
          </a:ln>
        </p:spPr>
      </p:pic>
      <p:sp>
        <p:nvSpPr>
          <p:cNvPr id="288" name="Google Shape;288;p56"/>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89" name="Google Shape;289;p56"/>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90" name="Google Shape;290;p56"/>
          <p:cNvSpPr txBox="1">
            <a:spLocks noGrp="1"/>
          </p:cNvSpPr>
          <p:nvPr>
            <p:ph type="subTitle" idx="1"/>
          </p:nvPr>
        </p:nvSpPr>
        <p:spPr bwMode="auto">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291" name="Google Shape;291;p56"/>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PhAnim="0" matchingName="Title + Sub Title + 1 Image Grey" userDrawn="1">
  <p:cSld name="TITLE_ONLY_1_1_1">
    <p:spTree>
      <p:nvGrpSpPr>
        <p:cNvPr id="1" name=""/>
        <p:cNvGrpSpPr/>
        <p:nvPr/>
      </p:nvGrpSpPr>
      <p:grpSpPr bwMode="auto">
        <a:xfrm>
          <a:off x="0" y="0"/>
          <a:ext cx="0" cy="0"/>
          <a:chOff x="0" y="0"/>
          <a:chExt cx="0" cy="0"/>
        </a:xfrm>
      </p:grpSpPr>
      <p:sp>
        <p:nvSpPr>
          <p:cNvPr id="293" name="Google Shape;293;p57"/>
          <p:cNvSpPr/>
          <p:nvPr/>
        </p:nvSpPr>
        <p:spPr bwMode="auto">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294" name="Google Shape;294;p57"/>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pic>
        <p:nvPicPr>
          <p:cNvPr id="295" name="Google Shape;295;p57"/>
          <p:cNvPicPr/>
          <p:nvPr/>
        </p:nvPicPr>
        <p:blipFill>
          <a:blip r:embed="rId2">
            <a:alphaModFix/>
          </a:blip>
          <a:srcRect/>
          <a:stretch/>
        </p:blipFill>
        <p:spPr bwMode="auto">
          <a:xfrm>
            <a:off x="53125" y="4989200"/>
            <a:ext cx="946500" cy="109775"/>
          </a:xfrm>
          <a:prstGeom prst="rect">
            <a:avLst/>
          </a:prstGeom>
          <a:noFill/>
          <a:ln>
            <a:noFill/>
          </a:ln>
        </p:spPr>
      </p:pic>
      <p:sp>
        <p:nvSpPr>
          <p:cNvPr id="296" name="Google Shape;296;p57"/>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97" name="Google Shape;297;p57"/>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98" name="Google Shape;298;p57"/>
          <p:cNvSpPr txBox="1">
            <a:spLocks noGrp="1"/>
          </p:cNvSpPr>
          <p:nvPr>
            <p:ph type="subTitle" idx="1"/>
          </p:nvPr>
        </p:nvSpPr>
        <p:spPr bwMode="auto">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299" name="Google Shape;299;p57"/>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PhAnim="0" matchingName="Title + Sub Title + 1 Image India Ink" userDrawn="1">
  <p:cSld name="TITLE_ONLY_1_1_1_1">
    <p:spTree>
      <p:nvGrpSpPr>
        <p:cNvPr id="1" name=""/>
        <p:cNvGrpSpPr/>
        <p:nvPr/>
      </p:nvGrpSpPr>
      <p:grpSpPr bwMode="auto">
        <a:xfrm>
          <a:off x="0" y="0"/>
          <a:ext cx="0" cy="0"/>
          <a:chOff x="0" y="0"/>
          <a:chExt cx="0" cy="0"/>
        </a:xfrm>
      </p:grpSpPr>
      <p:pic>
        <p:nvPicPr>
          <p:cNvPr id="301" name="Google Shape;301;p58"/>
          <p:cNvPicPr/>
          <p:nvPr/>
        </p:nvPicPr>
        <p:blipFill>
          <a:blip r:embed="rId2">
            <a:alphaModFix/>
          </a:blip>
          <a:srcRect/>
          <a:stretch/>
        </p:blipFill>
        <p:spPr bwMode="auto">
          <a:xfrm>
            <a:off x="53125" y="4989200"/>
            <a:ext cx="946500" cy="109775"/>
          </a:xfrm>
          <a:prstGeom prst="rect">
            <a:avLst/>
          </a:prstGeom>
          <a:noFill/>
          <a:ln>
            <a:noFill/>
          </a:ln>
        </p:spPr>
      </p:pic>
      <p:sp>
        <p:nvSpPr>
          <p:cNvPr id="302" name="Google Shape;302;p58"/>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303" name="Google Shape;303;p58"/>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304" name="Google Shape;304;p58"/>
          <p:cNvSpPr/>
          <p:nvPr/>
        </p:nvSpPr>
        <p:spPr bwMode="auto">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a:lnSpc>
                <a:spcPct val="100000"/>
              </a:lnSpc>
              <a:spcBef>
                <a:spcPts val="0"/>
              </a:spcBef>
              <a:spcAft>
                <a:spcPts val="0"/>
              </a:spcAft>
              <a:buClr>
                <a:srgbClr val="000000"/>
              </a:buClr>
              <a:buSzPts val="1400"/>
              <a:buFont typeface="Arial"/>
              <a:buNone/>
              <a:defRPr/>
            </a:pPr>
            <a:endParaRPr sz="1400" b="0" i="0" u="none" strike="noStrike" cap="none">
              <a:solidFill>
                <a:srgbClr val="000000"/>
              </a:solidFill>
              <a:latin typeface="Arial"/>
              <a:ea typeface="Arial"/>
              <a:cs typeface="Arial"/>
            </a:endParaRPr>
          </a:p>
        </p:txBody>
      </p:sp>
      <p:sp>
        <p:nvSpPr>
          <p:cNvPr id="305" name="Google Shape;305;p58"/>
          <p:cNvSpPr txBox="1">
            <a:spLocks noGrp="1"/>
          </p:cNvSpPr>
          <p:nvPr>
            <p:ph type="title"/>
          </p:nvPr>
        </p:nvSpPr>
        <p:spPr bwMode="auto">
          <a:xfrm>
            <a:off x="494616"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defRPr>
            </a:lvl1pPr>
            <a:lvl2pPr lvl="1" algn="l">
              <a:lnSpc>
                <a:spcPct val="100000"/>
              </a:lnSpc>
              <a:spcBef>
                <a:spcPts val="0"/>
              </a:spcBef>
              <a:spcAft>
                <a:spcPts val="0"/>
              </a:spcAft>
              <a:buSzPts val="2800"/>
              <a:buNone/>
              <a:defRPr>
                <a:solidFill>
                  <a:srgbClr val="FFFFFF"/>
                </a:solidFill>
                <a:latin typeface="Lato"/>
                <a:ea typeface="Lato"/>
                <a:cs typeface="Lato"/>
              </a:defRPr>
            </a:lvl2pPr>
            <a:lvl3pPr lvl="2" algn="l">
              <a:lnSpc>
                <a:spcPct val="100000"/>
              </a:lnSpc>
              <a:spcBef>
                <a:spcPts val="0"/>
              </a:spcBef>
              <a:spcAft>
                <a:spcPts val="0"/>
              </a:spcAft>
              <a:buSzPts val="2800"/>
              <a:buNone/>
              <a:defRPr>
                <a:solidFill>
                  <a:srgbClr val="FFFFFF"/>
                </a:solidFill>
                <a:latin typeface="Lato"/>
                <a:ea typeface="Lato"/>
                <a:cs typeface="Lato"/>
              </a:defRPr>
            </a:lvl3pPr>
            <a:lvl4pPr lvl="3" algn="l">
              <a:lnSpc>
                <a:spcPct val="100000"/>
              </a:lnSpc>
              <a:spcBef>
                <a:spcPts val="0"/>
              </a:spcBef>
              <a:spcAft>
                <a:spcPts val="0"/>
              </a:spcAft>
              <a:buSzPts val="2800"/>
              <a:buNone/>
              <a:defRPr>
                <a:solidFill>
                  <a:srgbClr val="FFFFFF"/>
                </a:solidFill>
                <a:latin typeface="Lato"/>
                <a:ea typeface="Lato"/>
                <a:cs typeface="Lato"/>
              </a:defRPr>
            </a:lvl4pPr>
            <a:lvl5pPr lvl="4" algn="l">
              <a:lnSpc>
                <a:spcPct val="100000"/>
              </a:lnSpc>
              <a:spcBef>
                <a:spcPts val="0"/>
              </a:spcBef>
              <a:spcAft>
                <a:spcPts val="0"/>
              </a:spcAft>
              <a:buSzPts val="2800"/>
              <a:buNone/>
              <a:defRPr>
                <a:solidFill>
                  <a:srgbClr val="FFFFFF"/>
                </a:solidFill>
                <a:latin typeface="Lato"/>
                <a:ea typeface="Lato"/>
                <a:cs typeface="Lato"/>
              </a:defRPr>
            </a:lvl5pPr>
            <a:lvl6pPr lvl="5" algn="l">
              <a:lnSpc>
                <a:spcPct val="100000"/>
              </a:lnSpc>
              <a:spcBef>
                <a:spcPts val="0"/>
              </a:spcBef>
              <a:spcAft>
                <a:spcPts val="0"/>
              </a:spcAft>
              <a:buSzPts val="2800"/>
              <a:buNone/>
              <a:defRPr>
                <a:solidFill>
                  <a:srgbClr val="FFFFFF"/>
                </a:solidFill>
                <a:latin typeface="Lato"/>
                <a:ea typeface="Lato"/>
                <a:cs typeface="Lato"/>
              </a:defRPr>
            </a:lvl6pPr>
            <a:lvl7pPr lvl="6" algn="l">
              <a:lnSpc>
                <a:spcPct val="100000"/>
              </a:lnSpc>
              <a:spcBef>
                <a:spcPts val="0"/>
              </a:spcBef>
              <a:spcAft>
                <a:spcPts val="0"/>
              </a:spcAft>
              <a:buSzPts val="2800"/>
              <a:buNone/>
              <a:defRPr>
                <a:solidFill>
                  <a:srgbClr val="FFFFFF"/>
                </a:solidFill>
                <a:latin typeface="Lato"/>
                <a:ea typeface="Lato"/>
                <a:cs typeface="Lato"/>
              </a:defRPr>
            </a:lvl7pPr>
            <a:lvl8pPr lvl="7" algn="l">
              <a:lnSpc>
                <a:spcPct val="100000"/>
              </a:lnSpc>
              <a:spcBef>
                <a:spcPts val="0"/>
              </a:spcBef>
              <a:spcAft>
                <a:spcPts val="0"/>
              </a:spcAft>
              <a:buSzPts val="2800"/>
              <a:buNone/>
              <a:defRPr>
                <a:solidFill>
                  <a:srgbClr val="FFFFFF"/>
                </a:solidFill>
                <a:latin typeface="Lato"/>
                <a:ea typeface="Lato"/>
                <a:cs typeface="Lato"/>
              </a:defRPr>
            </a:lvl8pPr>
            <a:lvl9pPr lvl="8" algn="l">
              <a:lnSpc>
                <a:spcPct val="100000"/>
              </a:lnSpc>
              <a:spcBef>
                <a:spcPts val="0"/>
              </a:spcBef>
              <a:spcAft>
                <a:spcPts val="0"/>
              </a:spcAft>
              <a:buSzPts val="2800"/>
              <a:buNone/>
              <a:defRPr>
                <a:solidFill>
                  <a:srgbClr val="FFFFFF"/>
                </a:solidFill>
                <a:latin typeface="Lato"/>
                <a:ea typeface="Lato"/>
                <a:cs typeface="Lato"/>
              </a:defRPr>
            </a:lvl9pPr>
          </a:lstStyle>
          <a:p>
            <a:pPr>
              <a:defRPr/>
            </a:pPr>
            <a:endParaRPr/>
          </a:p>
        </p:txBody>
      </p:sp>
      <p:sp>
        <p:nvSpPr>
          <p:cNvPr id="306" name="Google Shape;306;p58"/>
          <p:cNvSpPr txBox="1">
            <a:spLocks noGrp="1"/>
          </p:cNvSpPr>
          <p:nvPr>
            <p:ph type="subTitle" idx="1"/>
          </p:nvPr>
        </p:nvSpPr>
        <p:spPr bwMode="auto">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pPr>
              <a:defRPr/>
            </a:pPr>
            <a:endParaRPr/>
          </a:p>
        </p:txBody>
      </p:sp>
      <p:pic>
        <p:nvPicPr>
          <p:cNvPr id="307" name="Google Shape;307;p58"/>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PhAnim="0" matchingName="Caption" userDrawn="1">
  <p:cSld name="CAPTION_ONLY">
    <p:spTree>
      <p:nvGrpSpPr>
        <p:cNvPr id="1" name=""/>
        <p:cNvGrpSpPr/>
        <p:nvPr/>
      </p:nvGrpSpPr>
      <p:grpSpPr bwMode="auto">
        <a:xfrm>
          <a:off x="0" y="0"/>
          <a:ext cx="0" cy="0"/>
          <a:chOff x="0" y="0"/>
          <a:chExt cx="0" cy="0"/>
        </a:xfrm>
      </p:grpSpPr>
      <p:sp>
        <p:nvSpPr>
          <p:cNvPr id="309" name="Google Shape;309;p59"/>
          <p:cNvSpPr txBox="1">
            <a:spLocks noGrp="1"/>
          </p:cNvSpPr>
          <p:nvPr>
            <p:ph type="body" idx="1"/>
          </p:nvPr>
        </p:nvSpPr>
        <p:spPr bwMode="auto">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pPr>
              <a:defRPr/>
            </a:pPr>
            <a:endParaRPr/>
          </a:p>
        </p:txBody>
      </p:sp>
      <p:pic>
        <p:nvPicPr>
          <p:cNvPr id="310" name="Google Shape;310;p59"/>
          <p:cNvPicPr/>
          <p:nvPr/>
        </p:nvPicPr>
        <p:blipFill>
          <a:blip r:embed="rId2">
            <a:alphaModFix/>
          </a:blip>
          <a:srcRect/>
          <a:stretch/>
        </p:blipFill>
        <p:spPr bwMode="auto">
          <a:xfrm>
            <a:off x="53125" y="4989200"/>
            <a:ext cx="946500" cy="109775"/>
          </a:xfrm>
          <a:prstGeom prst="rect">
            <a:avLst/>
          </a:prstGeom>
          <a:noFill/>
          <a:ln>
            <a:noFill/>
          </a:ln>
        </p:spPr>
      </p:pic>
      <p:sp>
        <p:nvSpPr>
          <p:cNvPr id="311" name="Google Shape;311;p59"/>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312" name="Google Shape;312;p59"/>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313" name="Google Shape;313;p59"/>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PhAnim="0" matchingName="Blank + Footer" userDrawn="1">
  <p:cSld name="CAPTION_ONLY_1">
    <p:spTree>
      <p:nvGrpSpPr>
        <p:cNvPr id="1" name=""/>
        <p:cNvGrpSpPr/>
        <p:nvPr/>
      </p:nvGrpSpPr>
      <p:grpSpPr bwMode="auto">
        <a:xfrm>
          <a:off x="0" y="0"/>
          <a:ext cx="0" cy="0"/>
          <a:chOff x="0" y="0"/>
          <a:chExt cx="0" cy="0"/>
        </a:xfrm>
      </p:grpSpPr>
      <p:pic>
        <p:nvPicPr>
          <p:cNvPr id="315" name="Google Shape;315;p60"/>
          <p:cNvPicPr/>
          <p:nvPr/>
        </p:nvPicPr>
        <p:blipFill>
          <a:blip r:embed="rId2">
            <a:alphaModFix/>
          </a:blip>
          <a:srcRect/>
          <a:stretch/>
        </p:blipFill>
        <p:spPr bwMode="auto">
          <a:xfrm>
            <a:off x="53125" y="4989200"/>
            <a:ext cx="946500" cy="109775"/>
          </a:xfrm>
          <a:prstGeom prst="rect">
            <a:avLst/>
          </a:prstGeom>
          <a:noFill/>
          <a:ln>
            <a:noFill/>
          </a:ln>
        </p:spPr>
      </p:pic>
      <p:sp>
        <p:nvSpPr>
          <p:cNvPr id="316" name="Google Shape;316;p60"/>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317" name="Google Shape;317;p60"/>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pic>
        <p:nvPicPr>
          <p:cNvPr id="318" name="Google Shape;318;p60"/>
          <p:cNvPicPr/>
          <p:nvPr/>
        </p:nvPicPr>
        <p:blipFill>
          <a:blip r:embed="rId3">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matchingName="Image Left - Text Right" userDrawn="1">
  <p:cSld name="CUSTOM">
    <p:spTree>
      <p:nvGrpSpPr>
        <p:cNvPr id="1" name=""/>
        <p:cNvGrpSpPr/>
        <p:nvPr/>
      </p:nvGrpSpPr>
      <p:grpSpPr bwMode="auto">
        <a:xfrm>
          <a:off x="0" y="0"/>
          <a:ext cx="0" cy="0"/>
          <a:chOff x="0" y="0"/>
          <a:chExt cx="0" cy="0"/>
        </a:xfrm>
      </p:grpSpPr>
      <p:pic>
        <p:nvPicPr>
          <p:cNvPr id="23" name="Google Shape;23;p17"/>
          <p:cNvPicPr/>
          <p:nvPr/>
        </p:nvPicPr>
        <p:blipFill>
          <a:blip r:embed="rId2">
            <a:alphaModFix/>
          </a:blip>
          <a:srcRect/>
          <a:stretch/>
        </p:blipFill>
        <p:spPr bwMode="auto">
          <a:xfrm>
            <a:off x="53125" y="4989200"/>
            <a:ext cx="946500" cy="109775"/>
          </a:xfrm>
          <a:prstGeom prst="rect">
            <a:avLst/>
          </a:prstGeom>
          <a:noFill/>
          <a:ln>
            <a:noFill/>
          </a:ln>
        </p:spPr>
      </p:pic>
      <p:sp>
        <p:nvSpPr>
          <p:cNvPr id="24" name="Google Shape;24;p17"/>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25" name="Google Shape;25;p17"/>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26" name="Google Shape;26;p17"/>
          <p:cNvSpPr txBox="1">
            <a:spLocks noGrp="1"/>
          </p:cNvSpPr>
          <p:nvPr>
            <p:ph type="title"/>
          </p:nvPr>
        </p:nvSpPr>
        <p:spPr bwMode="auto">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27" name="Google Shape;27;p17"/>
          <p:cNvSpPr txBox="1">
            <a:spLocks noGrp="1"/>
          </p:cNvSpPr>
          <p:nvPr>
            <p:ph type="subTitle" idx="1"/>
          </p:nvPr>
        </p:nvSpPr>
        <p:spPr bwMode="auto">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
        <p:nvSpPr>
          <p:cNvPr id="28" name="Google Shape;28;p17"/>
          <p:cNvSpPr txBox="1">
            <a:spLocks noGrp="1"/>
          </p:cNvSpPr>
          <p:nvPr>
            <p:ph type="body" idx="2"/>
          </p:nvPr>
        </p:nvSpPr>
        <p:spPr bwMode="auto">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PhAnim="0" matchingName="Blank - India Ink" type="blank" userDrawn="1">
  <p:cSld name="BLANK">
    <p:spTree>
      <p:nvGrpSpPr>
        <p:cNvPr id="1" name=""/>
        <p:cNvGrpSpPr/>
        <p:nvPr/>
      </p:nvGrpSpPr>
      <p:grpSpPr bwMode="auto">
        <a:xfrm>
          <a:off x="0" y="0"/>
          <a:ext cx="0" cy="0"/>
          <a:chOff x="0" y="0"/>
          <a:chExt cx="0" cy="0"/>
        </a:xfrm>
      </p:grpSpPr>
      <p:sp>
        <p:nvSpPr>
          <p:cNvPr id="320" name="Google Shape;320;p61"/>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FFFFFF"/>
                </a:solidFill>
                <a:latin typeface="Lato"/>
                <a:ea typeface="Lato"/>
                <a:cs typeface="Lato"/>
              </a:rPr>
              <a:t>// </a:t>
            </a:r>
            <a:fld id="{00000000-1234-1234-1234-123412341234}" type="slidenum">
              <a:rPr lang="en" sz="900" b="1" i="0" u="none" strike="noStrike" cap="none">
                <a:solidFill>
                  <a:srgbClr val="FFFFFF"/>
                </a:solidFill>
                <a:latin typeface="Lato"/>
                <a:ea typeface="Lato"/>
                <a:cs typeface="Lato"/>
              </a:rPr>
              <a:t>‹#›</a:t>
            </a:fld>
            <a:endParaRPr sz="900" b="1" i="0" u="none" strike="noStrike" cap="none">
              <a:solidFill>
                <a:srgbClr val="FFFFFF"/>
              </a:solidFill>
              <a:latin typeface="Lato"/>
              <a:ea typeface="Lato"/>
              <a:cs typeface="Lato"/>
            </a:endParaRPr>
          </a:p>
        </p:txBody>
      </p:sp>
      <p:pic>
        <p:nvPicPr>
          <p:cNvPr id="321" name="Google Shape;321;p61"/>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PhAnim="0" matchingName="Blank - Jodhpur" userDrawn="1">
  <p:cSld name="CUSTOM_8">
    <p:spTree>
      <p:nvGrpSpPr>
        <p:cNvPr id="1" name=""/>
        <p:cNvGrpSpPr/>
        <p:nvPr/>
      </p:nvGrpSpPr>
      <p:grpSpPr bwMode="auto">
        <a:xfrm>
          <a:off x="0" y="0"/>
          <a:ext cx="0" cy="0"/>
          <a:chOff x="0" y="0"/>
          <a:chExt cx="0" cy="0"/>
        </a:xfrm>
      </p:grpSpPr>
      <p:sp>
        <p:nvSpPr>
          <p:cNvPr id="323" name="Google Shape;323;p62"/>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FFFFFF"/>
                </a:solidFill>
                <a:latin typeface="Lato"/>
                <a:ea typeface="Lato"/>
                <a:cs typeface="Lato"/>
              </a:rPr>
              <a:t>// </a:t>
            </a:r>
            <a:fld id="{00000000-1234-1234-1234-123412341234}" type="slidenum">
              <a:rPr lang="en" sz="900" b="1" i="0" u="none" strike="noStrike" cap="none">
                <a:solidFill>
                  <a:srgbClr val="FFFFFF"/>
                </a:solidFill>
                <a:latin typeface="Lato"/>
                <a:ea typeface="Lato"/>
                <a:cs typeface="Lato"/>
              </a:rPr>
              <a:t>‹#›</a:t>
            </a:fld>
            <a:endParaRPr sz="900" b="1" i="0" u="none" strike="noStrike" cap="none">
              <a:solidFill>
                <a:srgbClr val="FFFFFF"/>
              </a:solidFill>
              <a:latin typeface="Lato"/>
              <a:ea typeface="Lato"/>
              <a:cs typeface="Lato"/>
            </a:endParaRPr>
          </a:p>
        </p:txBody>
      </p:sp>
      <p:pic>
        <p:nvPicPr>
          <p:cNvPr id="324" name="Google Shape;324;p62"/>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PhAnim="0" matchingName="Blank - Basant" userDrawn="1">
  <p:cSld name="CUSTOM_9">
    <p:spTree>
      <p:nvGrpSpPr>
        <p:cNvPr id="1" name=""/>
        <p:cNvGrpSpPr/>
        <p:nvPr/>
      </p:nvGrpSpPr>
      <p:grpSpPr bwMode="auto">
        <a:xfrm>
          <a:off x="0" y="0"/>
          <a:ext cx="0" cy="0"/>
          <a:chOff x="0" y="0"/>
          <a:chExt cx="0" cy="0"/>
        </a:xfrm>
      </p:grpSpPr>
      <p:sp>
        <p:nvSpPr>
          <p:cNvPr id="326" name="Google Shape;326;p63"/>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141414"/>
                </a:solidFill>
                <a:latin typeface="Lato"/>
                <a:ea typeface="Lato"/>
                <a:cs typeface="Lato"/>
              </a:rPr>
              <a:t>// </a:t>
            </a:r>
            <a:fld id="{00000000-1234-1234-1234-123412341234}" type="slidenum">
              <a:rPr lang="en" sz="900" b="1" i="0" u="none" strike="noStrike" cap="none">
                <a:solidFill>
                  <a:srgbClr val="141414"/>
                </a:solidFill>
                <a:latin typeface="Lato"/>
                <a:ea typeface="Lato"/>
                <a:cs typeface="Lato"/>
              </a:rPr>
              <a:t>‹#›</a:t>
            </a:fld>
            <a:endParaRPr sz="900" b="1" i="0" u="none" strike="noStrike" cap="none">
              <a:solidFill>
                <a:srgbClr val="141414"/>
              </a:solidFill>
              <a:latin typeface="Lato"/>
              <a:ea typeface="Lato"/>
              <a:cs typeface="Lato"/>
            </a:endParaRPr>
          </a:p>
        </p:txBody>
      </p:sp>
      <p:pic>
        <p:nvPicPr>
          <p:cNvPr id="327" name="Google Shape;327;p63"/>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PhAnim="0" matchingName="Blank - Kohl" userDrawn="1">
  <p:cSld name="CUSTOM_9_1">
    <p:spTree>
      <p:nvGrpSpPr>
        <p:cNvPr id="1" name=""/>
        <p:cNvGrpSpPr/>
        <p:nvPr/>
      </p:nvGrpSpPr>
      <p:grpSpPr bwMode="auto">
        <a:xfrm>
          <a:off x="0" y="0"/>
          <a:ext cx="0" cy="0"/>
          <a:chOff x="0" y="0"/>
          <a:chExt cx="0" cy="0"/>
        </a:xfrm>
      </p:grpSpPr>
      <p:sp>
        <p:nvSpPr>
          <p:cNvPr id="329" name="Google Shape;329;p64"/>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FFFFFF"/>
                </a:solidFill>
                <a:latin typeface="Lato"/>
                <a:ea typeface="Lato"/>
                <a:cs typeface="Lato"/>
              </a:rPr>
              <a:t>// </a:t>
            </a:r>
            <a:fld id="{00000000-1234-1234-1234-123412341234}" type="slidenum">
              <a:rPr lang="en" sz="900" b="1" i="0" u="none" strike="noStrike" cap="none">
                <a:solidFill>
                  <a:srgbClr val="FFFFFF"/>
                </a:solidFill>
                <a:latin typeface="Lato"/>
                <a:ea typeface="Lato"/>
                <a:cs typeface="Lato"/>
              </a:rPr>
              <a:t>‹#›</a:t>
            </a:fld>
            <a:endParaRPr sz="900" b="1" i="0" u="none" strike="noStrike" cap="none">
              <a:solidFill>
                <a:srgbClr val="FFFFFF"/>
              </a:solidFill>
              <a:latin typeface="Lato"/>
              <a:ea typeface="Lato"/>
              <a:cs typeface="Lato"/>
            </a:endParaRPr>
          </a:p>
        </p:txBody>
      </p:sp>
      <p:pic>
        <p:nvPicPr>
          <p:cNvPr id="330" name="Google Shape;330;p64"/>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PhAnim="0" matchingName="Blank - Indus" userDrawn="1">
  <p:cSld name="CUSTOM_10">
    <p:spTree>
      <p:nvGrpSpPr>
        <p:cNvPr id="1" name=""/>
        <p:cNvGrpSpPr/>
        <p:nvPr/>
      </p:nvGrpSpPr>
      <p:grpSpPr bwMode="auto">
        <a:xfrm>
          <a:off x="0" y="0"/>
          <a:ext cx="0" cy="0"/>
          <a:chOff x="0" y="0"/>
          <a:chExt cx="0" cy="0"/>
        </a:xfrm>
      </p:grpSpPr>
      <p:sp>
        <p:nvSpPr>
          <p:cNvPr id="332" name="Google Shape;332;p65"/>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1" i="0" u="none" strike="noStrike" cap="none">
                <a:solidFill>
                  <a:srgbClr val="141414"/>
                </a:solidFill>
                <a:latin typeface="Lato"/>
                <a:ea typeface="Lato"/>
                <a:cs typeface="Lato"/>
              </a:rPr>
              <a:t>// </a:t>
            </a:r>
            <a:fld id="{00000000-1234-1234-1234-123412341234}" type="slidenum">
              <a:rPr lang="en" sz="900" b="1" i="0" u="none" strike="noStrike" cap="none">
                <a:solidFill>
                  <a:srgbClr val="141414"/>
                </a:solidFill>
                <a:latin typeface="Lato"/>
                <a:ea typeface="Lato"/>
                <a:cs typeface="Lato"/>
              </a:rPr>
              <a:t>‹#›</a:t>
            </a:fld>
            <a:endParaRPr sz="900" b="1" i="0" u="none" strike="noStrike" cap="none">
              <a:solidFill>
                <a:srgbClr val="141414"/>
              </a:solidFill>
              <a:latin typeface="Lato"/>
              <a:ea typeface="Lato"/>
              <a:cs typeface="Lato"/>
            </a:endParaRPr>
          </a:p>
        </p:txBody>
      </p:sp>
      <p:pic>
        <p:nvPicPr>
          <p:cNvPr id="333" name="Google Shape;333;p65"/>
          <p:cNvPicPr/>
          <p:nvPr/>
        </p:nvPicPr>
        <p:blipFill>
          <a:blip r:embed="rId2">
            <a:alphaModFix/>
          </a:blip>
          <a:srcRect/>
          <a:stretch/>
        </p:blipFill>
        <p:spPr bwMode="auto">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matchingName="Image Right - Text Left" userDrawn="1">
  <p:cSld name="CUSTOM_11">
    <p:spTree>
      <p:nvGrpSpPr>
        <p:cNvPr id="1" name=""/>
        <p:cNvGrpSpPr/>
        <p:nvPr/>
      </p:nvGrpSpPr>
      <p:grpSpPr bwMode="auto">
        <a:xfrm>
          <a:off x="0" y="0"/>
          <a:ext cx="0" cy="0"/>
          <a:chOff x="0" y="0"/>
          <a:chExt cx="0" cy="0"/>
        </a:xfrm>
      </p:grpSpPr>
      <p:pic>
        <p:nvPicPr>
          <p:cNvPr id="30" name="Google Shape;30;p18"/>
          <p:cNvPicPr/>
          <p:nvPr/>
        </p:nvPicPr>
        <p:blipFill>
          <a:blip r:embed="rId2">
            <a:alphaModFix/>
          </a:blip>
          <a:srcRect/>
          <a:stretch/>
        </p:blipFill>
        <p:spPr bwMode="auto">
          <a:xfrm>
            <a:off x="53125" y="4989200"/>
            <a:ext cx="946500" cy="109775"/>
          </a:xfrm>
          <a:prstGeom prst="rect">
            <a:avLst/>
          </a:prstGeom>
          <a:noFill/>
          <a:ln>
            <a:noFill/>
          </a:ln>
        </p:spPr>
      </p:pic>
      <p:sp>
        <p:nvSpPr>
          <p:cNvPr id="31" name="Google Shape;31;p18"/>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32" name="Google Shape;32;p18"/>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33" name="Google Shape;33;p18"/>
          <p:cNvSpPr txBox="1">
            <a:spLocks noGrp="1"/>
          </p:cNvSpPr>
          <p:nvPr>
            <p:ph type="title"/>
          </p:nvPr>
        </p:nvSpPr>
        <p:spPr bwMode="auto">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34" name="Google Shape;34;p18"/>
          <p:cNvSpPr txBox="1">
            <a:spLocks noGrp="1"/>
          </p:cNvSpPr>
          <p:nvPr>
            <p:ph type="subTitle" idx="1"/>
          </p:nvPr>
        </p:nvSpPr>
        <p:spPr bwMode="auto">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pPr>
              <a:defRPr/>
            </a:pPr>
            <a:endParaRPr/>
          </a:p>
        </p:txBody>
      </p:sp>
      <p:sp>
        <p:nvSpPr>
          <p:cNvPr id="35" name="Google Shape;35;p18"/>
          <p:cNvSpPr txBox="1">
            <a:spLocks noGrp="1"/>
          </p:cNvSpPr>
          <p:nvPr>
            <p:ph type="body" idx="2"/>
          </p:nvPr>
        </p:nvSpPr>
        <p:spPr bwMode="auto">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matchingName="2 Columns" userDrawn="1">
  <p:cSld name="CUSTOM_1">
    <p:spTree>
      <p:nvGrpSpPr>
        <p:cNvPr id="1" name=""/>
        <p:cNvGrpSpPr/>
        <p:nvPr/>
      </p:nvGrpSpPr>
      <p:grpSpPr bwMode="auto">
        <a:xfrm>
          <a:off x="0" y="0"/>
          <a:ext cx="0" cy="0"/>
          <a:chOff x="0" y="0"/>
          <a:chExt cx="0" cy="0"/>
        </a:xfrm>
      </p:grpSpPr>
      <p:sp>
        <p:nvSpPr>
          <p:cNvPr id="37" name="Google Shape;37;p19"/>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38" name="Google Shape;38;p19"/>
          <p:cNvSpPr txBox="1">
            <a:spLocks noGrp="1"/>
          </p:cNvSpPr>
          <p:nvPr>
            <p:ph type="subTitle" idx="1"/>
          </p:nvPr>
        </p:nvSpPr>
        <p:spPr bwMode="auto">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39" name="Google Shape;39;p19"/>
          <p:cNvPicPr/>
          <p:nvPr/>
        </p:nvPicPr>
        <p:blipFill>
          <a:blip r:embed="rId2">
            <a:alphaModFix/>
          </a:blip>
          <a:srcRect/>
          <a:stretch/>
        </p:blipFill>
        <p:spPr bwMode="auto">
          <a:xfrm>
            <a:off x="53125" y="4989200"/>
            <a:ext cx="946500" cy="109775"/>
          </a:xfrm>
          <a:prstGeom prst="rect">
            <a:avLst/>
          </a:prstGeom>
          <a:noFill/>
          <a:ln>
            <a:noFill/>
          </a:ln>
        </p:spPr>
      </p:pic>
      <p:sp>
        <p:nvSpPr>
          <p:cNvPr id="40" name="Google Shape;40;p19"/>
          <p:cNvSpPr txBox="1">
            <a:spLocks noGrp="1"/>
          </p:cNvSpPr>
          <p:nvPr>
            <p:ph type="body" idx="2"/>
          </p:nvPr>
        </p:nvSpPr>
        <p:spPr bwMode="auto">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41" name="Google Shape;41;p19"/>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42" name="Google Shape;42;p19"/>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43" name="Google Shape;43;p19"/>
          <p:cNvSpPr txBox="1">
            <a:spLocks noGrp="1"/>
          </p:cNvSpPr>
          <p:nvPr>
            <p:ph type="subTitle" idx="3"/>
          </p:nvPr>
        </p:nvSpPr>
        <p:spPr bwMode="auto">
          <a:xfrm>
            <a:off x="4861649"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44" name="Google Shape;44;p19"/>
          <p:cNvSpPr txBox="1">
            <a:spLocks noGrp="1"/>
          </p:cNvSpPr>
          <p:nvPr>
            <p:ph type="body" idx="4"/>
          </p:nvPr>
        </p:nvSpPr>
        <p:spPr bwMode="auto">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matchingName="3 Columns" userDrawn="1">
  <p:cSld name="CUSTOM_1_1">
    <p:spTree>
      <p:nvGrpSpPr>
        <p:cNvPr id="1" name=""/>
        <p:cNvGrpSpPr/>
        <p:nvPr/>
      </p:nvGrpSpPr>
      <p:grpSpPr bwMode="auto">
        <a:xfrm>
          <a:off x="0" y="0"/>
          <a:ext cx="0" cy="0"/>
          <a:chOff x="0" y="0"/>
          <a:chExt cx="0" cy="0"/>
        </a:xfrm>
      </p:grpSpPr>
      <p:sp>
        <p:nvSpPr>
          <p:cNvPr id="46" name="Google Shape;46;p20"/>
          <p:cNvSpPr txBox="1">
            <a:spLocks noGrp="1"/>
          </p:cNvSpPr>
          <p:nvPr>
            <p:ph type="title"/>
          </p:nvPr>
        </p:nvSpPr>
        <p:spPr bwMode="auto">
          <a:xfrm>
            <a:off x="494616"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defRPr>
            </a:lvl1pPr>
            <a:lvl2pPr lvl="1" algn="l">
              <a:lnSpc>
                <a:spcPct val="100000"/>
              </a:lnSpc>
              <a:spcBef>
                <a:spcPts val="0"/>
              </a:spcBef>
              <a:spcAft>
                <a:spcPts val="0"/>
              </a:spcAft>
              <a:buSzPts val="2800"/>
              <a:buNone/>
              <a:defRPr>
                <a:latin typeface="Lato"/>
                <a:ea typeface="Lato"/>
                <a:cs typeface="Lato"/>
              </a:defRPr>
            </a:lvl2pPr>
            <a:lvl3pPr lvl="2" algn="l">
              <a:lnSpc>
                <a:spcPct val="100000"/>
              </a:lnSpc>
              <a:spcBef>
                <a:spcPts val="0"/>
              </a:spcBef>
              <a:spcAft>
                <a:spcPts val="0"/>
              </a:spcAft>
              <a:buSzPts val="2800"/>
              <a:buNone/>
              <a:defRPr>
                <a:latin typeface="Lato"/>
                <a:ea typeface="Lato"/>
                <a:cs typeface="Lato"/>
              </a:defRPr>
            </a:lvl3pPr>
            <a:lvl4pPr lvl="3" algn="l">
              <a:lnSpc>
                <a:spcPct val="100000"/>
              </a:lnSpc>
              <a:spcBef>
                <a:spcPts val="0"/>
              </a:spcBef>
              <a:spcAft>
                <a:spcPts val="0"/>
              </a:spcAft>
              <a:buSzPts val="2800"/>
              <a:buNone/>
              <a:defRPr>
                <a:latin typeface="Lato"/>
                <a:ea typeface="Lato"/>
                <a:cs typeface="Lato"/>
              </a:defRPr>
            </a:lvl4pPr>
            <a:lvl5pPr lvl="4" algn="l">
              <a:lnSpc>
                <a:spcPct val="100000"/>
              </a:lnSpc>
              <a:spcBef>
                <a:spcPts val="0"/>
              </a:spcBef>
              <a:spcAft>
                <a:spcPts val="0"/>
              </a:spcAft>
              <a:buSzPts val="2800"/>
              <a:buNone/>
              <a:defRPr>
                <a:latin typeface="Lato"/>
                <a:ea typeface="Lato"/>
                <a:cs typeface="Lato"/>
              </a:defRPr>
            </a:lvl5pPr>
            <a:lvl6pPr lvl="5" algn="l">
              <a:lnSpc>
                <a:spcPct val="100000"/>
              </a:lnSpc>
              <a:spcBef>
                <a:spcPts val="0"/>
              </a:spcBef>
              <a:spcAft>
                <a:spcPts val="0"/>
              </a:spcAft>
              <a:buSzPts val="2800"/>
              <a:buNone/>
              <a:defRPr>
                <a:latin typeface="Lato"/>
                <a:ea typeface="Lato"/>
                <a:cs typeface="Lato"/>
              </a:defRPr>
            </a:lvl6pPr>
            <a:lvl7pPr lvl="6" algn="l">
              <a:lnSpc>
                <a:spcPct val="100000"/>
              </a:lnSpc>
              <a:spcBef>
                <a:spcPts val="0"/>
              </a:spcBef>
              <a:spcAft>
                <a:spcPts val="0"/>
              </a:spcAft>
              <a:buSzPts val="2800"/>
              <a:buNone/>
              <a:defRPr>
                <a:latin typeface="Lato"/>
                <a:ea typeface="Lato"/>
                <a:cs typeface="Lato"/>
              </a:defRPr>
            </a:lvl7pPr>
            <a:lvl8pPr lvl="7" algn="l">
              <a:lnSpc>
                <a:spcPct val="100000"/>
              </a:lnSpc>
              <a:spcBef>
                <a:spcPts val="0"/>
              </a:spcBef>
              <a:spcAft>
                <a:spcPts val="0"/>
              </a:spcAft>
              <a:buSzPts val="2800"/>
              <a:buNone/>
              <a:defRPr>
                <a:latin typeface="Lato"/>
                <a:ea typeface="Lato"/>
                <a:cs typeface="Lato"/>
              </a:defRPr>
            </a:lvl8pPr>
            <a:lvl9pPr lvl="8" algn="l">
              <a:lnSpc>
                <a:spcPct val="100000"/>
              </a:lnSpc>
              <a:spcBef>
                <a:spcPts val="0"/>
              </a:spcBef>
              <a:spcAft>
                <a:spcPts val="0"/>
              </a:spcAft>
              <a:buSzPts val="2800"/>
              <a:buNone/>
              <a:defRPr>
                <a:latin typeface="Lato"/>
                <a:ea typeface="Lato"/>
                <a:cs typeface="Lato"/>
              </a:defRPr>
            </a:lvl9pPr>
          </a:lstStyle>
          <a:p>
            <a:pPr>
              <a:defRPr/>
            </a:pPr>
            <a:endParaRPr/>
          </a:p>
        </p:txBody>
      </p:sp>
      <p:sp>
        <p:nvSpPr>
          <p:cNvPr id="47" name="Google Shape;47;p20"/>
          <p:cNvSpPr txBox="1">
            <a:spLocks noGrp="1"/>
          </p:cNvSpPr>
          <p:nvPr>
            <p:ph type="subTitle" idx="1"/>
          </p:nvPr>
        </p:nvSpPr>
        <p:spPr bwMode="auto">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pic>
        <p:nvPicPr>
          <p:cNvPr id="48" name="Google Shape;48;p20"/>
          <p:cNvPicPr/>
          <p:nvPr/>
        </p:nvPicPr>
        <p:blipFill>
          <a:blip r:embed="rId2">
            <a:alphaModFix/>
          </a:blip>
          <a:srcRect/>
          <a:stretch/>
        </p:blipFill>
        <p:spPr bwMode="auto">
          <a:xfrm>
            <a:off x="53125" y="4989200"/>
            <a:ext cx="946500" cy="109775"/>
          </a:xfrm>
          <a:prstGeom prst="rect">
            <a:avLst/>
          </a:prstGeom>
          <a:noFill/>
          <a:ln>
            <a:noFill/>
          </a:ln>
        </p:spPr>
      </p:pic>
      <p:sp>
        <p:nvSpPr>
          <p:cNvPr id="49" name="Google Shape;49;p20"/>
          <p:cNvSpPr txBox="1">
            <a:spLocks noGrp="1"/>
          </p:cNvSpPr>
          <p:nvPr>
            <p:ph type="body" idx="2"/>
          </p:nvPr>
        </p:nvSpPr>
        <p:spPr bwMode="auto">
          <a:xfrm>
            <a:off x="495225" y="1661725"/>
            <a:ext cx="2393699"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50" name="Google Shape;50;p20"/>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51" name="Google Shape;51;p20"/>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52" name="Google Shape;52;p20"/>
          <p:cNvSpPr txBox="1">
            <a:spLocks noGrp="1"/>
          </p:cNvSpPr>
          <p:nvPr>
            <p:ph type="subTitle" idx="3"/>
          </p:nvPr>
        </p:nvSpPr>
        <p:spPr bwMode="auto">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53" name="Google Shape;53;p20"/>
          <p:cNvSpPr txBox="1">
            <a:spLocks noGrp="1"/>
          </p:cNvSpPr>
          <p:nvPr>
            <p:ph type="body" idx="4"/>
          </p:nvPr>
        </p:nvSpPr>
        <p:spPr bwMode="auto">
          <a:xfrm>
            <a:off x="6343200" y="1661725"/>
            <a:ext cx="2393699"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54" name="Google Shape;54;p20"/>
          <p:cNvSpPr txBox="1">
            <a:spLocks noGrp="1"/>
          </p:cNvSpPr>
          <p:nvPr>
            <p:ph type="subTitle" idx="5"/>
          </p:nvPr>
        </p:nvSpPr>
        <p:spPr bwMode="auto">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55" name="Google Shape;55;p20"/>
          <p:cNvSpPr txBox="1">
            <a:spLocks noGrp="1"/>
          </p:cNvSpPr>
          <p:nvPr>
            <p:ph type="body" idx="6"/>
          </p:nvPr>
        </p:nvSpPr>
        <p:spPr bwMode="auto">
          <a:xfrm>
            <a:off x="3420925" y="1661725"/>
            <a:ext cx="2393699"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matchingName="3 Columns with Images" userDrawn="1">
  <p:cSld name="CUSTOM_1_1_1">
    <p:spTree>
      <p:nvGrpSpPr>
        <p:cNvPr id="1" name=""/>
        <p:cNvGrpSpPr/>
        <p:nvPr/>
      </p:nvGrpSpPr>
      <p:grpSpPr bwMode="auto">
        <a:xfrm>
          <a:off x="0" y="0"/>
          <a:ext cx="0" cy="0"/>
          <a:chOff x="0" y="0"/>
          <a:chExt cx="0" cy="0"/>
        </a:xfrm>
      </p:grpSpPr>
      <p:sp>
        <p:nvSpPr>
          <p:cNvPr id="57" name="Google Shape;57;p21"/>
          <p:cNvSpPr txBox="1">
            <a:spLocks noGrp="1"/>
          </p:cNvSpPr>
          <p:nvPr>
            <p:ph type="subTitle" idx="1"/>
          </p:nvPr>
        </p:nvSpPr>
        <p:spPr bwMode="auto">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pPr>
              <a:defRPr/>
            </a:pPr>
            <a:endParaRPr/>
          </a:p>
        </p:txBody>
      </p:sp>
      <p:pic>
        <p:nvPicPr>
          <p:cNvPr id="58" name="Google Shape;58;p21"/>
          <p:cNvPicPr/>
          <p:nvPr/>
        </p:nvPicPr>
        <p:blipFill>
          <a:blip r:embed="rId2">
            <a:alphaModFix/>
          </a:blip>
          <a:srcRect/>
          <a:stretch/>
        </p:blipFill>
        <p:spPr bwMode="auto">
          <a:xfrm>
            <a:off x="53125" y="4989200"/>
            <a:ext cx="946500" cy="109775"/>
          </a:xfrm>
          <a:prstGeom prst="rect">
            <a:avLst/>
          </a:prstGeom>
          <a:noFill/>
          <a:ln>
            <a:noFill/>
          </a:ln>
        </p:spPr>
      </p:pic>
      <p:sp>
        <p:nvSpPr>
          <p:cNvPr id="59" name="Google Shape;59;p21"/>
          <p:cNvSpPr txBox="1">
            <a:spLocks noGrp="1"/>
          </p:cNvSpPr>
          <p:nvPr>
            <p:ph type="body" idx="2"/>
          </p:nvPr>
        </p:nvSpPr>
        <p:spPr bwMode="auto">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60" name="Google Shape;60;p21"/>
          <p:cNvSpPr txBox="1"/>
          <p:nvPr/>
        </p:nvSpPr>
        <p:spPr bwMode="auto">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//01</a:t>
            </a:r>
            <a:endParaRPr sz="1400" b="0" i="0" u="none" strike="noStrike" cap="none">
              <a:solidFill>
                <a:srgbClr val="FFFFFF"/>
              </a:solidFill>
              <a:latin typeface="Arial"/>
              <a:ea typeface="Arial"/>
              <a:cs typeface="Arial"/>
            </a:endParaRPr>
          </a:p>
        </p:txBody>
      </p:sp>
      <p:sp>
        <p:nvSpPr>
          <p:cNvPr id="61" name="Google Shape;61;p21"/>
          <p:cNvSpPr txBox="1"/>
          <p:nvPr/>
        </p:nvSpPr>
        <p:spPr bwMode="auto">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a:lnSpc>
                <a:spcPct val="100000"/>
              </a:lnSpc>
              <a:spcBef>
                <a:spcPts val="0"/>
              </a:spcBef>
              <a:spcAft>
                <a:spcPts val="0"/>
              </a:spcAft>
              <a:buClr>
                <a:srgbClr val="000000"/>
              </a:buClr>
              <a:buSzPts val="900"/>
              <a:buFont typeface="Arial"/>
              <a:buNone/>
              <a:defRPr/>
            </a:pPr>
            <a:r>
              <a:rPr lang="en" sz="900" b="0" i="0" u="none" strike="noStrike" cap="none">
                <a:solidFill>
                  <a:srgbClr val="FFFFFF"/>
                </a:solidFill>
                <a:latin typeface="Lato"/>
                <a:ea typeface="Lato"/>
                <a:cs typeface="Lato"/>
              </a:rPr>
              <a:t>// </a:t>
            </a:r>
            <a:fld id="{00000000-1234-1234-1234-123412341234}" type="slidenum">
              <a:rPr lang="en" sz="900" b="0" i="0" u="none" strike="noStrike" cap="none">
                <a:solidFill>
                  <a:srgbClr val="FFFFFF"/>
                </a:solidFill>
                <a:latin typeface="Lato"/>
                <a:ea typeface="Lato"/>
                <a:cs typeface="Lato"/>
              </a:rPr>
              <a:t>‹#›</a:t>
            </a:fld>
            <a:endParaRPr sz="900" b="0" i="0" u="none" strike="noStrike" cap="none">
              <a:solidFill>
                <a:srgbClr val="FFFFFF"/>
              </a:solidFill>
              <a:latin typeface="Lato"/>
              <a:ea typeface="Lato"/>
              <a:cs typeface="Lato"/>
            </a:endParaRPr>
          </a:p>
        </p:txBody>
      </p:sp>
      <p:sp>
        <p:nvSpPr>
          <p:cNvPr id="62" name="Google Shape;62;p21"/>
          <p:cNvSpPr txBox="1">
            <a:spLocks noGrp="1"/>
          </p:cNvSpPr>
          <p:nvPr>
            <p:ph type="subTitle" idx="3"/>
          </p:nvPr>
        </p:nvSpPr>
        <p:spPr bwMode="auto">
          <a:xfrm>
            <a:off x="92099"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63" name="Google Shape;63;p21"/>
          <p:cNvSpPr txBox="1">
            <a:spLocks noGrp="1"/>
          </p:cNvSpPr>
          <p:nvPr>
            <p:ph type="subTitle" idx="4"/>
          </p:nvPr>
        </p:nvSpPr>
        <p:spPr bwMode="auto">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pPr>
              <a:defRPr/>
            </a:pPr>
            <a:endParaRPr/>
          </a:p>
        </p:txBody>
      </p:sp>
      <p:sp>
        <p:nvSpPr>
          <p:cNvPr id="64" name="Google Shape;64;p21"/>
          <p:cNvSpPr txBox="1">
            <a:spLocks noGrp="1"/>
          </p:cNvSpPr>
          <p:nvPr>
            <p:ph type="body" idx="5"/>
          </p:nvPr>
        </p:nvSpPr>
        <p:spPr bwMode="auto">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65" name="Google Shape;65;p21"/>
          <p:cNvSpPr txBox="1">
            <a:spLocks noGrp="1"/>
          </p:cNvSpPr>
          <p:nvPr>
            <p:ph type="subTitle" idx="6"/>
          </p:nvPr>
        </p:nvSpPr>
        <p:spPr bwMode="auto">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
        <p:nvSpPr>
          <p:cNvPr id="66" name="Google Shape;66;p21"/>
          <p:cNvSpPr txBox="1">
            <a:spLocks noGrp="1"/>
          </p:cNvSpPr>
          <p:nvPr>
            <p:ph type="subTitle" idx="7"/>
          </p:nvPr>
        </p:nvSpPr>
        <p:spPr bwMode="auto">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pPr>
              <a:defRPr/>
            </a:pPr>
            <a:endParaRPr/>
          </a:p>
        </p:txBody>
      </p:sp>
      <p:sp>
        <p:nvSpPr>
          <p:cNvPr id="67" name="Google Shape;67;p21"/>
          <p:cNvSpPr txBox="1">
            <a:spLocks noGrp="1"/>
          </p:cNvSpPr>
          <p:nvPr>
            <p:ph type="body" idx="8"/>
          </p:nvPr>
        </p:nvSpPr>
        <p:spPr bwMode="auto">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pPr>
              <a:defRPr/>
            </a:pPr>
            <a:endParaRPr/>
          </a:p>
        </p:txBody>
      </p:sp>
      <p:sp>
        <p:nvSpPr>
          <p:cNvPr id="68" name="Google Shape;68;p21"/>
          <p:cNvSpPr txBox="1">
            <a:spLocks noGrp="1"/>
          </p:cNvSpPr>
          <p:nvPr>
            <p:ph type="subTitle" idx="9"/>
          </p:nvPr>
        </p:nvSpPr>
        <p:spPr bwMode="auto">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pPr>
              <a:defRP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
        <p:cNvGrpSpPr/>
        <p:nvPr/>
      </p:nvGrpSpPr>
      <p:grpSpPr bwMode="auto">
        <a:xfrm>
          <a:off x="0" y="0"/>
          <a:ext cx="0" cy="0"/>
          <a:chOff x="0" y="0"/>
          <a:chExt cx="0" cy="0"/>
        </a:xfrm>
      </p:grpSpPr>
      <p:sp>
        <p:nvSpPr>
          <p:cNvPr id="6" name="Google Shape;6;p10"/>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defRPr>
            </a:lvl1pPr>
            <a:lvl2pPr marR="0" lvl="1"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2pPr>
            <a:lvl3pPr marR="0" lvl="2"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3pPr>
            <a:lvl4pPr marR="0" lvl="3"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4pPr>
            <a:lvl5pPr marR="0" lvl="4"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5pPr>
            <a:lvl6pPr marR="0" lvl="5"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6pPr>
            <a:lvl7pPr marR="0" lvl="6"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7pPr>
            <a:lvl8pPr marR="0" lvl="7"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8pPr>
            <a:lvl9pPr marR="0" lvl="8"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9pPr>
          </a:lstStyle>
          <a:p>
            <a:pPr>
              <a:defRPr/>
            </a:pPr>
            <a:endParaRPr/>
          </a:p>
        </p:txBody>
      </p:sp>
      <p:sp>
        <p:nvSpPr>
          <p:cNvPr id="7" name="Google Shape;7;p10"/>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defRPr>
            </a:lvl1pPr>
            <a:lvl2pPr marL="914400" marR="0" lvl="1"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2pPr>
            <a:lvl3pPr marL="1371600" marR="0" lvl="2"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3pPr>
            <a:lvl4pPr marL="1828800" marR="0" lvl="3"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4pPr>
            <a:lvl5pPr marL="2286000" marR="0" lvl="4"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5pPr>
            <a:lvl6pPr marL="2743200" marR="0" lvl="5"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6pPr>
            <a:lvl7pPr marL="3200400" marR="0" lvl="6"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7pPr>
            <a:lvl8pPr marL="3657600" marR="0" lvl="7"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8pPr>
            <a:lvl9pPr marL="4114800" marR="0" lvl="8" indent="-317500" algn="l">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
        <p:cNvGrpSpPr/>
        <p:nvPr/>
      </p:nvGrpSpPr>
      <p:grpSpPr bwMode="auto">
        <a:xfrm>
          <a:off x="0" y="0"/>
          <a:ext cx="0" cy="0"/>
          <a:chOff x="0" y="0"/>
          <a:chExt cx="0" cy="0"/>
        </a:xfrm>
      </p:grpSpPr>
      <p:sp>
        <p:nvSpPr>
          <p:cNvPr id="162" name="Google Shape;162;p12"/>
          <p:cNvSpPr txBox="1">
            <a:spLocks noGrp="1"/>
          </p:cNvSpPr>
          <p:nvPr>
            <p:ph type="title"/>
          </p:nvPr>
        </p:nvSpPr>
        <p:spPr bwMode="auto">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defRPr>
            </a:lvl1pPr>
            <a:lvl2pPr marR="0" lvl="1"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2pPr>
            <a:lvl3pPr marR="0" lvl="2"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3pPr>
            <a:lvl4pPr marR="0" lvl="3"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4pPr>
            <a:lvl5pPr marR="0" lvl="4"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5pPr>
            <a:lvl6pPr marR="0" lvl="5"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6pPr>
            <a:lvl7pPr marR="0" lvl="6"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7pPr>
            <a:lvl8pPr marR="0" lvl="7"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8pPr>
            <a:lvl9pPr marR="0" lvl="8"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defRPr>
            </a:lvl9pPr>
          </a:lstStyle>
          <a:p>
            <a:pPr>
              <a:defRPr/>
            </a:pPr>
            <a:endParaRPr/>
          </a:p>
        </p:txBody>
      </p:sp>
      <p:sp>
        <p:nvSpPr>
          <p:cNvPr id="163" name="Google Shape;163;p12"/>
          <p:cNvSpPr txBox="1">
            <a:spLocks noGrp="1"/>
          </p:cNvSpPr>
          <p:nvPr>
            <p:ph type="body" idx="1"/>
          </p:nvPr>
        </p:nvSpPr>
        <p:spPr bwMode="auto">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defRPr>
            </a:lvl1pPr>
            <a:lvl2pPr marL="914400" marR="0" lvl="1"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2pPr>
            <a:lvl3pPr marL="1371600" marR="0" lvl="2"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3pPr>
            <a:lvl4pPr marL="1828800" marR="0" lvl="3"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4pPr>
            <a:lvl5pPr marL="2286000" marR="0" lvl="4"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5pPr>
            <a:lvl6pPr marL="2743200" marR="0" lvl="5"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6pPr>
            <a:lvl7pPr marL="3200400" marR="0" lvl="6"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7pPr>
            <a:lvl8pPr marL="3657600" marR="0" lvl="7" indent="-317500" algn="l">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defRPr>
            </a:lvl8pPr>
            <a:lvl9pPr marL="4114800" marR="0" lvl="8" indent="-317500" algn="l">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a:blip r:embed="rId2">
            <a:alphaModFix/>
          </a:blip>
          <a:stretch/>
        </a:blipFill>
        <a:effectLst/>
      </p:bgPr>
    </p:bg>
    <p:spTree>
      <p:nvGrpSpPr>
        <p:cNvPr id="1" name=""/>
        <p:cNvGrpSpPr/>
        <p:nvPr/>
      </p:nvGrpSpPr>
      <p:grpSpPr bwMode="auto">
        <a:xfrm>
          <a:off x="0" y="0"/>
          <a:ext cx="0" cy="0"/>
          <a:chOff x="0" y="0"/>
          <a:chExt cx="0" cy="0"/>
        </a:xfrm>
      </p:grpSpPr>
      <p:sp>
        <p:nvSpPr>
          <p:cNvPr id="338" name="Google Shape;338;p1"/>
          <p:cNvSpPr txBox="1">
            <a:spLocks noGrp="1"/>
          </p:cNvSpPr>
          <p:nvPr>
            <p:ph type="title"/>
          </p:nvPr>
        </p:nvSpPr>
        <p:spPr bwMode="auto">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900" u="sng">
                <a:solidFill>
                  <a:schemeClr val="lt1"/>
                </a:solidFill>
                <a:latin typeface="Trebuchet MS"/>
                <a:ea typeface="Trebuchet MS"/>
                <a:cs typeface="Trebuchet MS"/>
              </a:rPr>
              <a:t>Bank of Baroda Hackathon - 2022                       </a:t>
            </a:r>
            <a:endParaRPr sz="2900" u="sng">
              <a:solidFill>
                <a:schemeClr val="lt1"/>
              </a:solidFill>
              <a:latin typeface="Trebuchet MS"/>
              <a:ea typeface="Trebuchet MS"/>
              <a:cs typeface="Trebuchet MS"/>
            </a:endParaRPr>
          </a:p>
        </p:txBody>
      </p:sp>
      <p:sp>
        <p:nvSpPr>
          <p:cNvPr id="339" name="Google Shape;339;p1"/>
          <p:cNvSpPr txBox="1"/>
          <p:nvPr/>
        </p:nvSpPr>
        <p:spPr bwMode="auto">
          <a:xfrm>
            <a:off x="0" y="2161275"/>
            <a:ext cx="6192300" cy="677078"/>
          </a:xfrm>
          <a:prstGeom prst="rect">
            <a:avLst/>
          </a:prstGeom>
          <a:noFill/>
          <a:ln>
            <a:noFill/>
          </a:ln>
        </p:spPr>
        <p:txBody>
          <a:bodyPr spcFirstLastPara="1" wrap="square" lIns="91425" tIns="91425" rIns="91425" bIns="91425" anchor="t" anchorCtr="0">
            <a:spAutoFit/>
          </a:bodyPr>
          <a:lstStyle/>
          <a:p>
            <a:pPr marL="0" marR="0" lvl="0" indent="0" algn="l">
              <a:lnSpc>
                <a:spcPct val="100000"/>
              </a:lnSpc>
              <a:spcBef>
                <a:spcPts val="0"/>
              </a:spcBef>
              <a:spcAft>
                <a:spcPts val="0"/>
              </a:spcAft>
              <a:buClr>
                <a:srgbClr val="000000"/>
              </a:buClr>
              <a:buSzPts val="3600"/>
              <a:buFont typeface="Arial"/>
              <a:buNone/>
              <a:defRPr/>
            </a:pPr>
            <a:r>
              <a:rPr lang="en" sz="2900" b="1" i="0" u="none" strike="noStrike" cap="none" dirty="0">
                <a:solidFill>
                  <a:schemeClr val="lt1"/>
                </a:solidFill>
                <a:latin typeface="Trebuchet MS"/>
                <a:ea typeface="Trebuchet MS"/>
                <a:cs typeface="Trebuchet MS"/>
              </a:rPr>
              <a:t>Your Team Name : </a:t>
            </a:r>
            <a:r>
              <a:rPr lang="en" sz="3200" i="0" u="none" strike="noStrike" cap="none" dirty="0">
                <a:solidFill>
                  <a:schemeClr val="lt1"/>
                </a:solidFill>
                <a:latin typeface="Trebuchet MS"/>
                <a:ea typeface="Trebuchet MS"/>
                <a:cs typeface="Trebuchet MS"/>
              </a:rPr>
              <a:t>INFOBUDDIES</a:t>
            </a:r>
            <a:r>
              <a:rPr lang="en" sz="2900" b="1" i="0" u="none" strike="noStrike" cap="none" dirty="0">
                <a:solidFill>
                  <a:schemeClr val="lt1"/>
                </a:solidFill>
                <a:latin typeface="Trebuchet MS"/>
                <a:ea typeface="Trebuchet MS"/>
                <a:cs typeface="Trebuchet MS"/>
              </a:rPr>
              <a:t> </a:t>
            </a:r>
            <a:endParaRPr sz="2900" b="1" i="0" u="none" strike="noStrike" cap="none" dirty="0">
              <a:solidFill>
                <a:schemeClr val="lt1"/>
              </a:solidFill>
              <a:latin typeface="Trebuchet MS"/>
              <a:ea typeface="Trebuchet MS"/>
              <a:cs typeface="Trebuchet MS"/>
            </a:endParaRPr>
          </a:p>
        </p:txBody>
      </p:sp>
      <p:sp>
        <p:nvSpPr>
          <p:cNvPr id="340" name="Google Shape;340;p1"/>
          <p:cNvSpPr txBox="1"/>
          <p:nvPr/>
        </p:nvSpPr>
        <p:spPr bwMode="auto">
          <a:xfrm>
            <a:off x="179512" y="3006150"/>
            <a:ext cx="5832648" cy="377700"/>
          </a:xfrm>
          <a:prstGeom prst="rect">
            <a:avLst/>
          </a:prstGeom>
          <a:noFill/>
          <a:ln>
            <a:noFill/>
          </a:ln>
        </p:spPr>
        <p:txBody>
          <a:bodyPr spcFirstLastPara="1" wrap="square" lIns="91425" tIns="91425" rIns="91425" bIns="91425" anchor="t" anchorCtr="0">
            <a:noAutofit/>
          </a:bodyPr>
          <a:lstStyle/>
          <a:p>
            <a:pPr marL="0" marR="0" lvl="0" indent="0" algn="l">
              <a:lnSpc>
                <a:spcPct val="150000"/>
              </a:lnSpc>
              <a:spcBef>
                <a:spcPts val="0"/>
              </a:spcBef>
              <a:spcAft>
                <a:spcPts val="0"/>
              </a:spcAft>
              <a:buClr>
                <a:srgbClr val="000000"/>
              </a:buClr>
              <a:buSzPts val="1800"/>
              <a:buFont typeface="Arial"/>
              <a:buNone/>
              <a:defRPr/>
            </a:pPr>
            <a:r>
              <a:rPr lang="en" sz="1700" i="0" u="none" strike="noStrike" cap="none" dirty="0">
                <a:solidFill>
                  <a:schemeClr val="lt1"/>
                </a:solidFill>
                <a:latin typeface="Trebuchet MS"/>
                <a:ea typeface="Trebuchet MS"/>
                <a:cs typeface="Trebuchet MS"/>
              </a:rPr>
              <a:t>Your team bio : FUTURES OF </a:t>
            </a:r>
          </a:p>
          <a:p>
            <a:pPr marL="0" marR="0" lvl="0" indent="0" algn="l">
              <a:lnSpc>
                <a:spcPct val="150000"/>
              </a:lnSpc>
              <a:spcBef>
                <a:spcPts val="0"/>
              </a:spcBef>
              <a:spcAft>
                <a:spcPts val="0"/>
              </a:spcAft>
              <a:buClr>
                <a:srgbClr val="000000"/>
              </a:buClr>
              <a:buSzPts val="1800"/>
              <a:buFont typeface="Arial"/>
              <a:buNone/>
              <a:defRPr/>
            </a:pPr>
            <a:r>
              <a:rPr lang="en" sz="1700" dirty="0">
                <a:solidFill>
                  <a:schemeClr val="lt1"/>
                </a:solidFill>
                <a:latin typeface="Trebuchet MS"/>
                <a:ea typeface="Trebuchet MS"/>
                <a:cs typeface="Trebuchet MS"/>
              </a:rPr>
              <a:t>		     </a:t>
            </a:r>
            <a:r>
              <a:rPr lang="en" sz="1700" i="0" u="none" strike="noStrike" cap="none" dirty="0">
                <a:solidFill>
                  <a:schemeClr val="lt1"/>
                </a:solidFill>
                <a:latin typeface="Trebuchet MS"/>
                <a:ea typeface="Trebuchet MS"/>
                <a:cs typeface="Trebuchet MS"/>
              </a:rPr>
              <a:t>INFORMATION TECHNOLOGY</a:t>
            </a:r>
            <a:endParaRPr lang="en" sz="1700" dirty="0">
              <a:solidFill>
                <a:schemeClr val="lt1"/>
              </a:solidFill>
              <a:latin typeface="Trebuchet MS"/>
              <a:ea typeface="Trebuchet MS"/>
              <a:cs typeface="Trebuchet MS"/>
            </a:endParaRPr>
          </a:p>
          <a:p>
            <a:pPr marL="0" marR="0" lvl="0" indent="0" algn="l">
              <a:lnSpc>
                <a:spcPct val="150000"/>
              </a:lnSpc>
              <a:spcBef>
                <a:spcPts val="0"/>
              </a:spcBef>
              <a:spcAft>
                <a:spcPts val="0"/>
              </a:spcAft>
              <a:buClr>
                <a:srgbClr val="000000"/>
              </a:buClr>
              <a:buSzPts val="1800"/>
              <a:buFont typeface="Arial"/>
              <a:buNone/>
              <a:defRPr/>
            </a:pPr>
            <a:r>
              <a:rPr lang="en-IN" sz="1200" i="0" u="none" strike="noStrike" cap="none" dirty="0">
                <a:solidFill>
                  <a:schemeClr val="lt1"/>
                </a:solidFill>
                <a:latin typeface="Trebuchet MS"/>
                <a:ea typeface="Trebuchet MS"/>
                <a:cs typeface="Trebuchet MS"/>
              </a:rPr>
              <a:t>Date : 20.09.2022</a:t>
            </a:r>
          </a:p>
        </p:txBody>
      </p:sp>
      <p:pic>
        <p:nvPicPr>
          <p:cNvPr id="341" name="Google Shape;341;p1"/>
          <p:cNvPicPr/>
          <p:nvPr/>
        </p:nvPicPr>
        <p:blipFill>
          <a:blip r:embed="rId3">
            <a:alphaModFix/>
          </a:blip>
          <a:stretch/>
        </p:blipFill>
        <p:spPr bwMode="auto">
          <a:xfrm>
            <a:off x="6807450" y="270350"/>
            <a:ext cx="2235228" cy="738900"/>
          </a:xfrm>
          <a:prstGeom prst="rect">
            <a:avLst/>
          </a:prstGeom>
          <a:noFill/>
          <a:ln>
            <a:noFill/>
          </a:ln>
        </p:spPr>
      </p:pic>
      <p:sp>
        <p:nvSpPr>
          <p:cNvPr id="342" name="Google Shape;342;p1"/>
          <p:cNvSpPr txBox="1"/>
          <p:nvPr/>
        </p:nvSpPr>
        <p:spPr bwMode="auto">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a:lnSpc>
                <a:spcPct val="150000"/>
              </a:lnSpc>
              <a:spcBef>
                <a:spcPts val="0"/>
              </a:spcBef>
              <a:spcAft>
                <a:spcPts val="0"/>
              </a:spcAft>
              <a:buNone/>
              <a:defRPr/>
            </a:pPr>
            <a:r>
              <a:rPr lang="en">
                <a:solidFill>
                  <a:schemeClr val="dk1"/>
                </a:solidFill>
                <a:latin typeface="Lato"/>
                <a:ea typeface="Lato"/>
                <a:cs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47" name="Google Shape;347;p2"/>
          <p:cNvSpPr txBox="1">
            <a:spLocks noGrp="1"/>
          </p:cNvSpPr>
          <p:nvPr>
            <p:ph type="title"/>
          </p:nvPr>
        </p:nvSpPr>
        <p:spPr bwMode="auto">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000"/>
              <a:t>Problem Statement?</a:t>
            </a:r>
            <a:endParaRPr sz="2000"/>
          </a:p>
        </p:txBody>
      </p:sp>
      <p:sp>
        <p:nvSpPr>
          <p:cNvPr id="348" name="Google Shape;348;p2"/>
          <p:cNvSpPr txBox="1"/>
          <p:nvPr/>
        </p:nvSpPr>
        <p:spPr bwMode="auto">
          <a:xfrm>
            <a:off x="536028" y="1151299"/>
            <a:ext cx="8238600" cy="3414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lang="en" sz="1400" b="0" i="0" u="none" strike="noStrike" cap="none">
                <a:solidFill>
                  <a:srgbClr val="222222"/>
                </a:solidFill>
                <a:highlight>
                  <a:srgbClr val="FFFFFF"/>
                </a:highlight>
                <a:latin typeface="Lato"/>
                <a:ea typeface="Lato"/>
                <a:cs typeface="Lato"/>
              </a:rPr>
              <a:t>Why did you decide to solve this Problem statement?</a:t>
            </a:r>
            <a:endParaRPr sz="1400" b="0" i="0" u="none" strike="noStrike" cap="none">
              <a:solidFill>
                <a:srgbClr val="000000"/>
              </a:solidFill>
              <a:latin typeface="Lato"/>
              <a:ea typeface="Lato"/>
              <a:cs typeface="Lato"/>
            </a:endParaRPr>
          </a:p>
        </p:txBody>
      </p:sp>
      <p:sp>
        <p:nvSpPr>
          <p:cNvPr id="383595019" name="TextBox 383595018"/>
          <p:cNvSpPr txBox="1"/>
          <p:nvPr/>
        </p:nvSpPr>
        <p:spPr bwMode="auto">
          <a:xfrm>
            <a:off x="4342071" y="1619249"/>
            <a:ext cx="914399" cy="30483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1931742851" name="TextBox 1931742850"/>
          <p:cNvSpPr txBox="1"/>
          <p:nvPr/>
        </p:nvSpPr>
        <p:spPr bwMode="auto">
          <a:xfrm>
            <a:off x="436821" y="1700892"/>
            <a:ext cx="8591760" cy="1893147"/>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lvl="4" algn="l">
              <a:defRPr/>
            </a:pPr>
            <a:r>
              <a:rPr sz="1800" b="1" i="0" u="none" dirty="0">
                <a:solidFill>
                  <a:schemeClr val="tx1"/>
                </a:solidFill>
                <a:latin typeface="Segoe UI"/>
                <a:ea typeface="Segoe UI"/>
                <a:cs typeface="Segoe UI"/>
              </a:rPr>
              <a:t>	</a:t>
            </a:r>
            <a:r>
              <a:rPr lang="en-IN" sz="1800" b="1" i="0" u="none" dirty="0">
                <a:solidFill>
                  <a:schemeClr val="tx1"/>
                </a:solidFill>
                <a:latin typeface="Segoe UI"/>
                <a:ea typeface="Segoe UI"/>
                <a:cs typeface="Segoe UI"/>
              </a:rPr>
              <a:t>We </a:t>
            </a:r>
            <a:r>
              <a:rPr sz="1800" b="1" i="0" u="none" dirty="0">
                <a:solidFill>
                  <a:schemeClr val="tx1"/>
                </a:solidFill>
                <a:latin typeface="Segoe UI"/>
                <a:ea typeface="Segoe UI"/>
                <a:cs typeface="Segoe UI"/>
              </a:rPr>
              <a:t>choice the problem statement Virtual Avatar to make a change in the banking by friendly visualized avatar characters to interact with peoples to solve their needs in a fun and innovative </a:t>
            </a:r>
            <a:r>
              <a:rPr sz="1800" b="1" i="0" u="none" dirty="0" err="1">
                <a:solidFill>
                  <a:schemeClr val="tx1"/>
                </a:solidFill>
                <a:latin typeface="Segoe UI"/>
                <a:ea typeface="Segoe UI"/>
                <a:cs typeface="Segoe UI"/>
              </a:rPr>
              <a:t>way.We</a:t>
            </a:r>
            <a:r>
              <a:rPr sz="1800" b="1" i="0" u="none" dirty="0">
                <a:solidFill>
                  <a:schemeClr val="tx1"/>
                </a:solidFill>
                <a:latin typeface="Segoe UI"/>
                <a:ea typeface="Segoe UI"/>
                <a:cs typeface="Segoe UI"/>
              </a:rPr>
              <a:t> think that these the avatar system take of the boring environment in the banks and will give the users a better and new way of  experience in the banks</a:t>
            </a:r>
            <a:br>
              <a:rPr sz="1800" b="1" i="0" u="none" dirty="0">
                <a:solidFill>
                  <a:schemeClr val="tx1"/>
                </a:solidFill>
                <a:latin typeface="Segoe UI"/>
                <a:ea typeface="Segoe UI"/>
                <a:cs typeface="Segoe UI"/>
              </a:rPr>
            </a:br>
            <a:endParaRPr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53" name="Google Shape;353;p3"/>
          <p:cNvSpPr txBox="1">
            <a:spLocks noGrp="1"/>
          </p:cNvSpPr>
          <p:nvPr>
            <p:ph type="title"/>
          </p:nvPr>
        </p:nvSpPr>
        <p:spPr bwMode="auto">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000">
                <a:solidFill>
                  <a:srgbClr val="222222"/>
                </a:solidFill>
                <a:highlight>
                  <a:srgbClr val="FFFFFF"/>
                </a:highlight>
              </a:rPr>
              <a:t>User Segment &amp; Pain Points</a:t>
            </a:r>
            <a:endParaRPr sz="2000"/>
          </a:p>
        </p:txBody>
      </p:sp>
      <p:sp>
        <p:nvSpPr>
          <p:cNvPr id="354" name="Google Shape;354;p3"/>
          <p:cNvSpPr txBox="1"/>
          <p:nvPr/>
        </p:nvSpPr>
        <p:spPr bwMode="auto">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a:lnSpc>
                <a:spcPct val="114999"/>
              </a:lnSpc>
              <a:spcBef>
                <a:spcPts val="1000"/>
              </a:spcBef>
              <a:spcAft>
                <a:spcPts val="0"/>
              </a:spcAft>
              <a:buClr>
                <a:srgbClr val="000000"/>
              </a:buClr>
              <a:buSzPts val="1400"/>
              <a:buFont typeface="Arial"/>
              <a:buNone/>
              <a:defRPr/>
            </a:pPr>
            <a:r>
              <a:rPr lang="en" sz="1400" b="0" i="0" u="none" strike="noStrike" cap="none">
                <a:solidFill>
                  <a:srgbClr val="222222"/>
                </a:solidFill>
                <a:highlight>
                  <a:srgbClr val="FFFFFF"/>
                </a:highlight>
                <a:latin typeface="Lato"/>
                <a:ea typeface="Lato"/>
                <a:cs typeface="Lato"/>
              </a:rPr>
              <a:t>Which user /advertiser segment would be early adopter of your product &amp; why?</a:t>
            </a:r>
            <a:endParaRPr sz="1400" b="0" i="0" u="none" strike="noStrike" cap="none">
              <a:solidFill>
                <a:srgbClr val="222222"/>
              </a:solidFill>
              <a:highlight>
                <a:srgbClr val="FFFFFF"/>
              </a:highlight>
              <a:latin typeface="Lato"/>
              <a:ea typeface="Lato"/>
              <a:cs typeface="Lato"/>
            </a:endParaRPr>
          </a:p>
          <a:p>
            <a:pPr marL="0" marR="0" lvl="0" indent="0" algn="l">
              <a:lnSpc>
                <a:spcPct val="114999"/>
              </a:lnSpc>
              <a:spcBef>
                <a:spcPts val="1000"/>
              </a:spcBef>
              <a:spcAft>
                <a:spcPts val="1000"/>
              </a:spcAft>
              <a:buClr>
                <a:srgbClr val="000000"/>
              </a:buClr>
              <a:buSzPts val="1200"/>
              <a:buFont typeface="Arial"/>
              <a:buNone/>
              <a:defRPr/>
            </a:pPr>
            <a:endParaRPr sz="1200" b="0" i="0" u="none" strike="noStrike" cap="none">
              <a:solidFill>
                <a:srgbClr val="000000"/>
              </a:solidFill>
              <a:latin typeface="Lato"/>
              <a:ea typeface="Lato"/>
              <a:cs typeface="Lato"/>
            </a:endParaRPr>
          </a:p>
        </p:txBody>
      </p:sp>
      <p:sp>
        <p:nvSpPr>
          <p:cNvPr id="566166920" name="TextBox 566166919"/>
          <p:cNvSpPr txBox="1"/>
          <p:nvPr/>
        </p:nvSpPr>
        <p:spPr bwMode="auto">
          <a:xfrm>
            <a:off x="3090214" y="1768928"/>
            <a:ext cx="182988" cy="30483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477059218" name="TextBox 477059217"/>
          <p:cNvSpPr txBox="1"/>
          <p:nvPr/>
        </p:nvSpPr>
        <p:spPr bwMode="auto">
          <a:xfrm>
            <a:off x="586499" y="1662266"/>
            <a:ext cx="8310258" cy="1371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i="0" u="none">
                <a:solidFill>
                  <a:schemeClr val="tx1"/>
                </a:solidFill>
                <a:latin typeface="Segoe UI"/>
                <a:ea typeface="Segoe UI"/>
                <a:cs typeface="Segoe UI"/>
              </a:rPr>
              <a:t>		We think that  the teen age and elders are easily get adopted for this type of system because our solution is more interactive to these type of users in their regional language so they don’t need high knowledge to use this system and maximum number of peoples love the way of interacting with animated characters. as AI don’t have any emotions it will speak to all the users polity and gave them a best companion to make the users feel well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59" name="Google Shape;359;p4"/>
          <p:cNvSpPr txBox="1"/>
          <p:nvPr/>
        </p:nvSpPr>
        <p:spPr bwMode="auto">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a:lnSpc>
                <a:spcPct val="114999"/>
              </a:lnSpc>
              <a:spcBef>
                <a:spcPts val="1000"/>
              </a:spcBef>
              <a:spcAft>
                <a:spcPts val="1000"/>
              </a:spcAft>
              <a:buClr>
                <a:srgbClr val="000000"/>
              </a:buClr>
              <a:buSzPts val="1400"/>
              <a:buFont typeface="Arial"/>
              <a:buNone/>
              <a:defRPr/>
            </a:pPr>
            <a:r>
              <a:rPr lang="en" sz="1400" b="0" i="0" u="none" strike="noStrike" cap="none">
                <a:solidFill>
                  <a:srgbClr val="222222"/>
                </a:solidFill>
                <a:highlight>
                  <a:srgbClr val="FFFFFF"/>
                </a:highlight>
                <a:latin typeface="Lato"/>
                <a:ea typeface="Lato"/>
                <a:cs typeface="Lato"/>
              </a:rPr>
              <a:t>What are the alternatives/competitive products for the problem you are solving?</a:t>
            </a:r>
            <a:endParaRPr sz="1400" b="0" i="0" u="none" strike="noStrike" cap="none">
              <a:solidFill>
                <a:srgbClr val="000000"/>
              </a:solidFill>
              <a:latin typeface="Lato"/>
              <a:ea typeface="Lato"/>
              <a:cs typeface="Lato"/>
            </a:endParaRPr>
          </a:p>
        </p:txBody>
      </p:sp>
      <p:sp>
        <p:nvSpPr>
          <p:cNvPr id="360" name="Google Shape;360;p4"/>
          <p:cNvSpPr txBox="1">
            <a:spLocks noGrp="1"/>
          </p:cNvSpPr>
          <p:nvPr>
            <p:ph type="title"/>
          </p:nvPr>
        </p:nvSpPr>
        <p:spPr bwMode="auto">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000"/>
              <a:t>Pre-Requisite</a:t>
            </a:r>
            <a:endParaRPr sz="2000"/>
          </a:p>
        </p:txBody>
      </p:sp>
      <p:sp>
        <p:nvSpPr>
          <p:cNvPr id="1943978256" name="TextBox 1943978255"/>
          <p:cNvSpPr txBox="1"/>
          <p:nvPr/>
        </p:nvSpPr>
        <p:spPr bwMode="auto">
          <a:xfrm>
            <a:off x="3035785" y="1945821"/>
            <a:ext cx="914400" cy="304835"/>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a:defRPr/>
            </a:pPr>
            <a:endParaRPr/>
          </a:p>
        </p:txBody>
      </p:sp>
      <p:sp>
        <p:nvSpPr>
          <p:cNvPr id="1216843039" name="TextBox 1216843038"/>
          <p:cNvSpPr txBox="1"/>
          <p:nvPr/>
        </p:nvSpPr>
        <p:spPr bwMode="auto">
          <a:xfrm>
            <a:off x="831428" y="1768928"/>
            <a:ext cx="8051650" cy="137163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r>
              <a:rPr b="1" i="0" u="none">
                <a:solidFill>
                  <a:schemeClr val="tx1"/>
                </a:solidFill>
                <a:latin typeface="Segoe UI"/>
                <a:ea typeface="Segoe UI"/>
                <a:cs typeface="Segoe UI"/>
              </a:rPr>
              <a:t>		We solve this problem by making some avatars that can act like human beings and instead of one avatar we plan to make 5 characters to interact with the peoples according to their emotions and age by some emotion detecting system.The user can also decide what type of avatar have to interact with them. The avatars can help the user by a pre-recorded videos to guide them.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65" name="Google Shape;365;p5"/>
          <p:cNvSpPr txBox="1">
            <a:spLocks noGrp="1"/>
          </p:cNvSpPr>
          <p:nvPr>
            <p:ph type="title"/>
          </p:nvPr>
        </p:nvSpPr>
        <p:spPr bwMode="auto">
          <a:xfrm>
            <a:off x="4" y="818599"/>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bwMode="auto">
          <a:xfrm>
            <a:off x="68039" y="1312253"/>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1400" b="0">
                <a:solidFill>
                  <a:srgbClr val="4A4548"/>
                </a:solidFill>
                <a:highlight>
                  <a:srgbClr val="FFFFFF"/>
                </a:highlight>
              </a:rPr>
              <a:t>Azure tools or resources which are likely to be used by you for the prototype, if your idea gets selected</a:t>
            </a:r>
            <a:endParaRPr sz="1400"/>
          </a:p>
        </p:txBody>
      </p:sp>
      <p:sp>
        <p:nvSpPr>
          <p:cNvPr id="994464925" name="TextBox 994464924"/>
          <p:cNvSpPr txBox="1"/>
          <p:nvPr/>
        </p:nvSpPr>
        <p:spPr bwMode="auto">
          <a:xfrm>
            <a:off x="1253250" y="1888253"/>
            <a:ext cx="7360534" cy="2011716"/>
          </a:xfrm>
          <a:prstGeom prst="rect">
            <a:avLst/>
          </a:prstGeom>
          <a:noFill/>
        </p:spPr>
        <p:txBody>
          <a:bodyPr vertOverflow="overflow" horzOverflow="clip" vert="horz" wrap="none" lIns="91440" tIns="45720" rIns="91440" bIns="45720" numCol="1" spcCol="0" rtlCol="0" fromWordArt="0" anchor="t" anchorCtr="0" forceAA="0" compatLnSpc="0">
            <a:spAutoFit/>
          </a:bodyPr>
          <a:lstStyle/>
          <a:p>
            <a:pPr marL="239821" indent="-239821">
              <a:buFont typeface="Arial"/>
              <a:buChar char="•"/>
              <a:defRPr/>
            </a:pPr>
            <a:r>
              <a:t>we use blender to make the 3d avatars and animations</a:t>
            </a:r>
          </a:p>
          <a:p>
            <a:pPr marL="239821" indent="-239821">
              <a:buFont typeface="Arial"/>
              <a:buChar char="•"/>
              <a:defRPr/>
            </a:pPr>
            <a:r>
              <a:t>using python modules like tenserflow,pytroch, pandas, numpy ,sckit learn for automation  </a:t>
            </a:r>
          </a:p>
          <a:p>
            <a:pPr marL="239821" indent="-239821">
              <a:buFont typeface="Arial"/>
              <a:buChar char="•"/>
              <a:defRPr/>
            </a:pPr>
            <a:r>
              <a:t>SQL for store data </a:t>
            </a:r>
          </a:p>
          <a:p>
            <a:pPr marL="239821" indent="-239821">
              <a:buFont typeface="Arial"/>
              <a:buChar char="•"/>
              <a:defRPr/>
            </a:pPr>
            <a:endParaRPr/>
          </a:p>
          <a:p>
            <a:pPr marL="239821" indent="-239821">
              <a:buFont typeface="Arial"/>
              <a:buChar char="•"/>
              <a:defRPr/>
            </a:pPr>
            <a:endParaRPr/>
          </a:p>
          <a:p>
            <a:pPr marL="239821" indent="-239821">
              <a:buFont typeface="Arial"/>
              <a:buChar char="•"/>
              <a:defRPr/>
            </a:pPr>
            <a:endParaRPr/>
          </a:p>
          <a:p>
            <a:pPr>
              <a:defRPr/>
            </a:pPr>
            <a:r>
              <a:t>as our product is using more advanced AI concepts it can easily adopted if any </a:t>
            </a:r>
            <a:br>
              <a:rPr/>
            </a:br>
            <a:r>
              <a:t>advancement in the AI  </a:t>
            </a:r>
          </a:p>
          <a:p>
            <a:pPr marL="239821" indent="-239821">
              <a:buFont typeface="Arial"/>
              <a:buChar char="•"/>
              <a:defRP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1" name="Google Shape;371;p6"/>
          <p:cNvSpPr txBox="1">
            <a:spLocks noGrp="1"/>
          </p:cNvSpPr>
          <p:nvPr>
            <p:ph type="title"/>
          </p:nvPr>
        </p:nvSpPr>
        <p:spPr bwMode="auto">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000"/>
              <a:t>Any Supporting Functional Documents</a:t>
            </a:r>
            <a:endParaRPr sz="2000"/>
          </a:p>
        </p:txBody>
      </p:sp>
      <p:sp>
        <p:nvSpPr>
          <p:cNvPr id="372" name="Google Shape;372;p6"/>
          <p:cNvSpPr txBox="1"/>
          <p:nvPr/>
        </p:nvSpPr>
        <p:spPr bwMode="auto">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lang="en" sz="1400" b="0" i="0" u="none" strike="noStrike" cap="none">
                <a:solidFill>
                  <a:srgbClr val="222222"/>
                </a:solidFill>
                <a:highlight>
                  <a:srgbClr val="FFFFFF"/>
                </a:highlight>
                <a:latin typeface="Lato"/>
                <a:ea typeface="Lato"/>
                <a:cs typeface="Lato"/>
              </a:rPr>
              <a:t>Present your solution, talk about methodology, architecture &amp; scalability</a:t>
            </a:r>
            <a:endParaRPr sz="1400" b="0" i="0" u="none" strike="noStrike" cap="none">
              <a:solidFill>
                <a:srgbClr val="000000"/>
              </a:solidFill>
              <a:latin typeface="Lato"/>
              <a:ea typeface="Lato"/>
              <a:cs typeface="Lato"/>
            </a:endParaRPr>
          </a:p>
          <a:p>
            <a:pPr marL="914400" marR="0" lvl="0" indent="0" algn="l">
              <a:lnSpc>
                <a:spcPct val="100000"/>
              </a:lnSpc>
              <a:spcBef>
                <a:spcPts val="0"/>
              </a:spcBef>
              <a:spcAft>
                <a:spcPts val="0"/>
              </a:spcAft>
              <a:buClr>
                <a:srgbClr val="000000"/>
              </a:buClr>
              <a:buSzPts val="1200"/>
              <a:buFont typeface="Arial"/>
              <a:buNone/>
              <a:defRPr/>
            </a:pPr>
            <a:endParaRPr sz="1200" b="0" i="0" u="none" strike="noStrike" cap="none">
              <a:solidFill>
                <a:srgbClr val="000000"/>
              </a:solidFill>
              <a:latin typeface="Lato"/>
              <a:ea typeface="Lato"/>
              <a:cs typeface="Lato"/>
            </a:endParaRPr>
          </a:p>
        </p:txBody>
      </p:sp>
      <p:sp>
        <p:nvSpPr>
          <p:cNvPr id="1771379252" name="TextBox 1771379251"/>
          <p:cNvSpPr txBox="1"/>
          <p:nvPr/>
        </p:nvSpPr>
        <p:spPr bwMode="auto">
          <a:xfrm>
            <a:off x="1362106" y="1700892"/>
            <a:ext cx="6253131" cy="2225075"/>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marL="239821" indent="-239821">
              <a:buFont typeface="Arial"/>
              <a:buChar char="•"/>
              <a:defRPr/>
            </a:pPr>
            <a:r>
              <a:t>Our project will be  a highly interactive AI avatars that can real-time sens the emotions of the user and react according to their emotions </a:t>
            </a:r>
          </a:p>
          <a:p>
            <a:pPr marL="239821" indent="-239821">
              <a:buFont typeface="Arial"/>
              <a:buChar char="•"/>
              <a:defRPr/>
            </a:pPr>
            <a:r>
              <a:t>It will help  the user when they stuck with the process it show some recorded videos to help them.</a:t>
            </a:r>
          </a:p>
          <a:p>
            <a:pPr marL="239821" indent="-239821">
              <a:buFont typeface="Arial"/>
              <a:buChar char="•"/>
              <a:defRPr/>
            </a:pPr>
            <a:r>
              <a:t>It will send some information to the bank about the process of an user</a:t>
            </a:r>
          </a:p>
          <a:p>
            <a:pPr marL="239821" indent="-239821">
              <a:buFont typeface="Arial"/>
              <a:buChar char="•"/>
              <a:defRPr/>
            </a:pPr>
            <a:r>
              <a:t>If any error occurs it will send message to the bank employes to check </a:t>
            </a:r>
          </a:p>
          <a:p>
            <a:pPr marL="239821" indent="-239821">
              <a:buFont typeface="Arial"/>
              <a:buChar char="•"/>
              <a:defRPr/>
            </a:pPr>
            <a:r>
              <a:t>Avatars will provide the user a better way of experience while interacting with them  </a:t>
            </a:r>
          </a:p>
          <a:p>
            <a:pPr marL="239821" indent="-239821">
              <a:buFont typeface="Arial"/>
              <a:buChar char="•"/>
              <a:defRPr/>
            </a:pPr>
            <a:r>
              <a:t>The user can give instructions by voice or selecting by some choices that are pre-defined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 name="Google Shape;377;p7"/>
          <p:cNvSpPr txBox="1">
            <a:spLocks noGrp="1"/>
          </p:cNvSpPr>
          <p:nvPr>
            <p:ph type="title"/>
          </p:nvPr>
        </p:nvSpPr>
        <p:spPr bwMode="auto">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2000">
                <a:solidFill>
                  <a:srgbClr val="222222"/>
                </a:solidFill>
                <a:highlight>
                  <a:srgbClr val="FFFFFF"/>
                </a:highlight>
              </a:rPr>
              <a:t>Key Differentiators &amp; Adoption Plan</a:t>
            </a:r>
            <a:endParaRPr sz="2000"/>
          </a:p>
        </p:txBody>
      </p:sp>
      <p:sp>
        <p:nvSpPr>
          <p:cNvPr id="378" name="Google Shape;378;p7"/>
          <p:cNvSpPr txBox="1"/>
          <p:nvPr/>
        </p:nvSpPr>
        <p:spPr bwMode="auto">
          <a:xfrm>
            <a:off x="536028" y="1151299"/>
            <a:ext cx="8238600" cy="3414300"/>
          </a:xfrm>
          <a:prstGeom prst="rect">
            <a:avLst/>
          </a:prstGeom>
          <a:noFill/>
          <a:ln>
            <a:noFill/>
          </a:ln>
        </p:spPr>
        <p:txBody>
          <a:bodyPr spcFirstLastPara="1" wrap="square" lIns="91425" tIns="91425" rIns="91425" bIns="91425" anchor="t" anchorCtr="0">
            <a:noAutofit/>
          </a:bodyPr>
          <a:lstStyle/>
          <a:p>
            <a:pPr marL="0" marR="0" lvl="0" indent="0" algn="l">
              <a:lnSpc>
                <a:spcPct val="100000"/>
              </a:lnSpc>
              <a:spcBef>
                <a:spcPts val="0"/>
              </a:spcBef>
              <a:spcAft>
                <a:spcPts val="0"/>
              </a:spcAft>
              <a:buClr>
                <a:srgbClr val="000000"/>
              </a:buClr>
              <a:buSzPts val="1400"/>
              <a:buFont typeface="Arial"/>
              <a:buNone/>
              <a:defRPr/>
            </a:pPr>
            <a:r>
              <a:rPr lang="en" sz="1400" b="0" i="0" u="none" strike="noStrike" cap="none">
                <a:solidFill>
                  <a:srgbClr val="222222"/>
                </a:solidFill>
                <a:highlight>
                  <a:srgbClr val="FFFFFF"/>
                </a:highlight>
                <a:latin typeface="Lato"/>
                <a:ea typeface="Lato"/>
                <a:cs typeface="Lato"/>
              </a:rPr>
              <a:t>How is your solution better than alternatives and how do you plan to build adoption?</a:t>
            </a:r>
            <a:endParaRPr sz="1400" b="0" i="0" u="none" strike="noStrike" cap="none">
              <a:solidFill>
                <a:srgbClr val="000000"/>
              </a:solidFill>
              <a:latin typeface="Lato"/>
              <a:ea typeface="Lato"/>
              <a:cs typeface="Lato"/>
            </a:endParaRPr>
          </a:p>
        </p:txBody>
      </p:sp>
      <p:sp>
        <p:nvSpPr>
          <p:cNvPr id="1985638985" name="TextBox 1985638984"/>
          <p:cNvSpPr txBox="1"/>
          <p:nvPr/>
        </p:nvSpPr>
        <p:spPr bwMode="auto">
          <a:xfrm>
            <a:off x="749785" y="1714500"/>
            <a:ext cx="7858187" cy="1537600"/>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defRPr/>
            </a:pPr>
            <a:r>
              <a:rPr dirty="0"/>
              <a:t>	Our project have real-time  emotion sensing so the user will get </a:t>
            </a:r>
            <a:br>
              <a:rPr dirty="0"/>
            </a:br>
            <a:r>
              <a:rPr dirty="0"/>
              <a:t>a different experience ,it will react like a human not in a robotic manner and the different type of avatars </a:t>
            </a:r>
            <a:br>
              <a:rPr dirty="0"/>
            </a:br>
            <a:r>
              <a:rPr dirty="0"/>
              <a:t>gave the users a fresh feel all time.</a:t>
            </a:r>
            <a:br>
              <a:rPr dirty="0"/>
            </a:br>
            <a:br>
              <a:rPr dirty="0"/>
            </a:br>
            <a:r>
              <a:rPr dirty="0"/>
              <a:t>	As it can be used in both laptop’s and Mobile </a:t>
            </a:r>
            <a:r>
              <a:rPr dirty="0" err="1"/>
              <a:t>phones,the</a:t>
            </a:r>
            <a:r>
              <a:rPr dirty="0"/>
              <a:t> bank can implement a individual system for this will improve the  recognition  the emotions of the user.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83" name="Google Shape;383;p8"/>
          <p:cNvSpPr txBox="1"/>
          <p:nvPr/>
        </p:nvSpPr>
        <p:spPr bwMode="auto">
          <a:xfrm>
            <a:off x="395536" y="699542"/>
            <a:ext cx="9209400" cy="492600"/>
          </a:xfrm>
          <a:prstGeom prst="rect">
            <a:avLst/>
          </a:prstGeom>
          <a:noFill/>
          <a:ln>
            <a:noFill/>
          </a:ln>
        </p:spPr>
        <p:txBody>
          <a:bodyPr spcFirstLastPara="1" wrap="square" lIns="91425" tIns="91425" rIns="91425" bIns="91425" anchor="t" anchorCtr="0">
            <a:spAutoFit/>
          </a:bodyPr>
          <a:lstStyle/>
          <a:p>
            <a:pPr marL="0" marR="0" lvl="0" indent="0" algn="l">
              <a:lnSpc>
                <a:spcPct val="100000"/>
              </a:lnSpc>
              <a:spcBef>
                <a:spcPts val="0"/>
              </a:spcBef>
              <a:spcAft>
                <a:spcPts val="0"/>
              </a:spcAft>
              <a:buClr>
                <a:srgbClr val="000000"/>
              </a:buClr>
              <a:buSzPts val="2000"/>
              <a:buFont typeface="Arial"/>
              <a:buNone/>
              <a:defRPr/>
            </a:pPr>
            <a:r>
              <a:rPr lang="en" sz="2000" b="1" i="0" u="none" strike="noStrike" cap="none" dirty="0">
                <a:solidFill>
                  <a:schemeClr val="bg2"/>
                </a:solidFill>
                <a:latin typeface="Lato"/>
                <a:ea typeface="Lato"/>
                <a:cs typeface="Lato"/>
              </a:rPr>
              <a:t>GitHub Repository Link &amp; </a:t>
            </a:r>
            <a:r>
              <a:rPr lang="en" sz="2000" b="1" i="0" u="none" strike="noStrike" cap="none" dirty="0">
                <a:solidFill>
                  <a:schemeClr val="bg2"/>
                </a:solidFill>
                <a:highlight>
                  <a:srgbClr val="FFFFFF"/>
                </a:highlight>
                <a:latin typeface="Lato"/>
                <a:ea typeface="Lato"/>
                <a:cs typeface="Lato"/>
              </a:rPr>
              <a:t>supporting diagrams, screenshots, if any</a:t>
            </a:r>
            <a:endParaRPr sz="2000" b="1" i="0" u="none" strike="noStrike" cap="none" dirty="0">
              <a:solidFill>
                <a:schemeClr val="bg2"/>
              </a:solidFill>
              <a:latin typeface="Lato"/>
              <a:ea typeface="Lato"/>
              <a:cs typeface="Lato"/>
            </a:endParaRPr>
          </a:p>
        </p:txBody>
      </p:sp>
      <p:sp>
        <p:nvSpPr>
          <p:cNvPr id="384" name="Google Shape;384;p8"/>
          <p:cNvSpPr txBox="1"/>
          <p:nvPr/>
        </p:nvSpPr>
        <p:spPr bwMode="auto">
          <a:xfrm>
            <a:off x="788372" y="1779662"/>
            <a:ext cx="7567256" cy="1036325"/>
          </a:xfrm>
          <a:prstGeom prst="rect">
            <a:avLst/>
          </a:prstGeom>
          <a:noFill/>
          <a:ln>
            <a:noFill/>
          </a:ln>
        </p:spPr>
        <p:txBody>
          <a:bodyPr spcFirstLastPara="1" wrap="square" lIns="91425" tIns="91425" rIns="91425" bIns="91425" anchor="t" anchorCtr="0">
            <a:spAutoFit/>
          </a:bodyPr>
          <a:lstStyle/>
          <a:p>
            <a:pPr marL="0" marR="0" lvl="0" indent="0" algn="l">
              <a:lnSpc>
                <a:spcPct val="100000"/>
              </a:lnSpc>
              <a:spcBef>
                <a:spcPts val="0"/>
              </a:spcBef>
              <a:spcAft>
                <a:spcPts val="0"/>
              </a:spcAft>
              <a:buClr>
                <a:srgbClr val="000000"/>
              </a:buClr>
              <a:buSzPts val="1400"/>
              <a:buFont typeface="Arial"/>
              <a:buNone/>
              <a:defRPr/>
            </a:pPr>
            <a:r>
              <a:rPr lang="en" sz="1400" b="0" i="0" u="none" strike="noStrike" cap="none" dirty="0">
                <a:solidFill>
                  <a:srgbClr val="222222"/>
                </a:solidFill>
                <a:highlight>
                  <a:srgbClr val="FFFFFF"/>
                </a:highlight>
                <a:latin typeface="Lato"/>
                <a:ea typeface="Lato"/>
                <a:cs typeface="Lato"/>
              </a:rPr>
              <a:t>How far it can go?</a:t>
            </a:r>
            <a:br>
              <a:rPr lang="en" sz="1400" b="0" i="0" u="none" strike="noStrike" cap="none" dirty="0">
                <a:solidFill>
                  <a:srgbClr val="222222"/>
                </a:solidFill>
                <a:latin typeface="Lato"/>
                <a:ea typeface="Lato"/>
                <a:cs typeface="Lato"/>
              </a:rPr>
            </a:br>
            <a:r>
              <a:rPr lang="en" sz="1400" b="0" i="0" u="none" strike="noStrike" cap="none" dirty="0">
                <a:solidFill>
                  <a:srgbClr val="222222"/>
                </a:solidFill>
                <a:latin typeface="Lato"/>
                <a:ea typeface="Lato"/>
                <a:cs typeface="Lato"/>
              </a:rPr>
              <a:t>	As it have a future vison of making an AI based banking help system, it can easily changeable if any improvment in AI and that can replace some human works and manage the simple working process in banks.</a:t>
            </a:r>
            <a:endParaRPr sz="1400" b="0" i="0" u="none" strike="noStrike" cap="none" dirty="0">
              <a:solidFill>
                <a:srgbClr val="000000"/>
              </a:solidFill>
              <a:latin typeface="Lato"/>
              <a:ea typeface="Lato"/>
              <a:cs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89" name="Google Shape;389;p9"/>
          <p:cNvSpPr txBox="1">
            <a:spLocks noGrp="1"/>
          </p:cNvSpPr>
          <p:nvPr>
            <p:ph type="title"/>
          </p:nvPr>
        </p:nvSpPr>
        <p:spPr bwMode="auto">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a:lnSpc>
                <a:spcPct val="100000"/>
              </a:lnSpc>
              <a:spcBef>
                <a:spcPts val="0"/>
              </a:spcBef>
              <a:spcAft>
                <a:spcPts val="0"/>
              </a:spcAft>
              <a:buSzPts val="2800"/>
              <a:buNone/>
              <a:defRPr/>
            </a:pPr>
            <a:r>
              <a:rPr lang="en" sz="3600"/>
              <a:t>Thank You</a:t>
            </a:r>
            <a:endParaRPr sz="3600"/>
          </a:p>
        </p:txBody>
      </p:sp>
      <p:sp>
        <p:nvSpPr>
          <p:cNvPr id="390" name="Google Shape;390;p9"/>
          <p:cNvSpPr txBox="1">
            <a:spLocks noGrp="1"/>
          </p:cNvSpPr>
          <p:nvPr>
            <p:ph type="subTitle" idx="1"/>
          </p:nvPr>
        </p:nvSpPr>
        <p:spPr bwMode="auto">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a:lnSpc>
                <a:spcPct val="150000"/>
              </a:lnSpc>
              <a:spcBef>
                <a:spcPts val="0"/>
              </a:spcBef>
              <a:spcAft>
                <a:spcPts val="1600"/>
              </a:spcAft>
              <a:buSzPts val="1800"/>
              <a:buNone/>
              <a:defRPr/>
            </a:pPr>
            <a:r>
              <a:rPr lang="en" sz="1500" dirty="0"/>
              <a:t>Team member names</a:t>
            </a: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652</Words>
  <Application>Microsoft Office PowerPoint</Application>
  <PresentationFormat>On-screen Show (16:9)</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Segoe UI</vt:lpstr>
      <vt:lpstr>Trebuchet MS</vt:lpstr>
      <vt:lpstr>Arial</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SOURCECODERS</cp:lastModifiedBy>
  <cp:revision>4</cp:revision>
  <dcterms:modified xsi:type="dcterms:W3CDTF">2022-09-20T12:57:51Z</dcterms:modified>
</cp:coreProperties>
</file>