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Projet</a:t>
            </a:r>
            <a:r>
              <a:rPr lang="fr-FR" dirty="0"/>
              <a:t> Chatbot LLM </a:t>
            </a:r>
            <a:br>
              <a:rPr lang="fr-FR" dirty="0"/>
            </a:br>
            <a:r>
              <a:rPr lang="fr-FR" dirty="0"/>
              <a:t>Orientation &amp; 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Michel &amp; Mohammed - Durée : 1 </a:t>
            </a:r>
            <a:r>
              <a:rPr lang="fr-FR" sz="2800" dirty="0" err="1"/>
              <a:t>mois</a:t>
            </a:r>
            <a:endParaRPr lang="fr-F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</a:t>
            </a:r>
            <a:r>
              <a:rPr lang="fr-FR" dirty="0" err="1"/>
              <a:t>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Créer</a:t>
            </a:r>
            <a:r>
              <a:rPr lang="fr-FR" dirty="0"/>
              <a:t> un chatbot intelligent (LLM) capable de :</a:t>
            </a:r>
          </a:p>
          <a:p>
            <a:pPr lvl="1"/>
            <a:r>
              <a:rPr lang="fr-FR" dirty="0" err="1"/>
              <a:t>Interroger</a:t>
            </a:r>
            <a:r>
              <a:rPr lang="fr-FR" dirty="0"/>
              <a:t> </a:t>
            </a:r>
            <a:r>
              <a:rPr lang="fr-FR" dirty="0" err="1"/>
              <a:t>l'utilisateur</a:t>
            </a:r>
            <a:r>
              <a:rPr lang="fr-FR" dirty="0"/>
              <a:t> sur son </a:t>
            </a:r>
            <a:r>
              <a:rPr lang="fr-FR" dirty="0" err="1"/>
              <a:t>profil</a:t>
            </a:r>
            <a:r>
              <a:rPr lang="fr-FR" dirty="0"/>
              <a:t> et </a:t>
            </a:r>
            <a:r>
              <a:rPr lang="fr-FR" dirty="0" err="1"/>
              <a:t>ses</a:t>
            </a:r>
            <a:r>
              <a:rPr lang="fr-FR" dirty="0"/>
              <a:t> </a:t>
            </a:r>
            <a:r>
              <a:rPr lang="fr-FR" dirty="0" err="1"/>
              <a:t>compétences</a:t>
            </a:r>
            <a:endParaRPr lang="fr-FR" dirty="0"/>
          </a:p>
          <a:p>
            <a:pPr lvl="1"/>
            <a:r>
              <a:rPr lang="fr-FR" dirty="0"/>
              <a:t> Analyser ses besoins </a:t>
            </a:r>
          </a:p>
          <a:p>
            <a:pPr lvl="1"/>
            <a:r>
              <a:rPr lang="fr-FR" dirty="0"/>
              <a:t>Recommander la formation la plus adaptée ou un bilan de compétences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Roadmap (4 semaines)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Semaine 1 : Préparation des données (</a:t>
            </a:r>
            <a:r>
              <a:rPr lang="fr-FR" dirty="0" err="1"/>
              <a:t>scraping</a:t>
            </a:r>
            <a:r>
              <a:rPr lang="fr-FR" dirty="0"/>
              <a:t>, vectorisation)</a:t>
            </a:r>
          </a:p>
          <a:p>
            <a:r>
              <a:rPr lang="fr-FR" dirty="0"/>
              <a:t>Semaine 2 : Intégration du LLM + système RAG</a:t>
            </a:r>
          </a:p>
          <a:p>
            <a:pPr lvl="1"/>
            <a:r>
              <a:rPr lang="fr-FR" sz="1600" dirty="0"/>
              <a:t>https://</a:t>
            </a:r>
            <a:r>
              <a:rPr lang="fr-FR" sz="1600" dirty="0" err="1"/>
              <a:t>python.langchain.com</a:t>
            </a:r>
            <a:r>
              <a:rPr lang="fr-FR" sz="1600" dirty="0"/>
              <a:t>/docs/</a:t>
            </a:r>
            <a:r>
              <a:rPr lang="fr-FR" sz="1600" dirty="0" err="1"/>
              <a:t>integrations</a:t>
            </a:r>
            <a:r>
              <a:rPr lang="fr-FR" sz="1600" dirty="0"/>
              <a:t>/providers/</a:t>
            </a:r>
            <a:endParaRPr lang="fr-FR" dirty="0"/>
          </a:p>
          <a:p>
            <a:r>
              <a:rPr lang="fr-FR" dirty="0"/>
              <a:t>Semaine 3 : UI + logique de recommandation</a:t>
            </a:r>
          </a:p>
          <a:p>
            <a:r>
              <a:rPr lang="fr-FR" dirty="0"/>
              <a:t>Semaine 4 : Tests, déploiement, démo finale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Frontend (</a:t>
            </a:r>
            <a:r>
              <a:rPr lang="fr-FR" dirty="0" err="1"/>
              <a:t>Angular</a:t>
            </a:r>
            <a:r>
              <a:rPr lang="fr-FR" dirty="0"/>
              <a:t> / </a:t>
            </a:r>
            <a:r>
              <a:rPr lang="fr-FR" dirty="0" err="1"/>
              <a:t>React</a:t>
            </a:r>
            <a:r>
              <a:rPr lang="fr-FR" dirty="0"/>
              <a:t> )</a:t>
            </a:r>
          </a:p>
          <a:p>
            <a:pPr lvl="1"/>
            <a:r>
              <a:rPr lang="fr-FR" dirty="0"/>
              <a:t>↕</a:t>
            </a:r>
          </a:p>
          <a:p>
            <a:r>
              <a:rPr lang="fr-FR" dirty="0"/>
              <a:t>Backend (</a:t>
            </a:r>
            <a:r>
              <a:rPr lang="fr-FR" dirty="0" err="1"/>
              <a:t>FastAPI</a:t>
            </a:r>
            <a:r>
              <a:rPr lang="fr-FR" dirty="0"/>
              <a:t> / Flask)</a:t>
            </a:r>
          </a:p>
          <a:p>
            <a:pPr lvl="1"/>
            <a:r>
              <a:rPr lang="fr-FR" dirty="0"/>
              <a:t>↕</a:t>
            </a:r>
          </a:p>
          <a:p>
            <a:r>
              <a:rPr lang="fr-FR" dirty="0"/>
              <a:t>LLM </a:t>
            </a:r>
          </a:p>
          <a:p>
            <a:pPr lvl="1"/>
            <a:r>
              <a:rPr lang="fr-FR" dirty="0"/>
              <a:t>↕</a:t>
            </a:r>
          </a:p>
          <a:p>
            <a:r>
              <a:rPr lang="fr-FR" dirty="0" err="1"/>
              <a:t>Vector</a:t>
            </a:r>
            <a:r>
              <a:rPr lang="fr-FR" dirty="0"/>
              <a:t> DB (FAISS / Chroma / </a:t>
            </a:r>
            <a:r>
              <a:rPr lang="fr-FR" dirty="0" err="1"/>
              <a:t>Pinecone</a:t>
            </a:r>
            <a:r>
              <a:rPr lang="fr-FR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Scraping</a:t>
            </a:r>
            <a:r>
              <a:rPr lang="fr-FR" dirty="0"/>
              <a:t> / Extraction</a:t>
            </a:r>
          </a:p>
          <a:p>
            <a:r>
              <a:rPr lang="fr-FR" dirty="0"/>
              <a:t>2. Nettoyage / Structuration</a:t>
            </a:r>
          </a:p>
          <a:p>
            <a:r>
              <a:rPr lang="fr-FR" dirty="0"/>
              <a:t>3. Vectorisation des données</a:t>
            </a:r>
          </a:p>
          <a:p>
            <a:r>
              <a:rPr lang="fr-FR" dirty="0"/>
              <a:t>4. Système RAG (contexte)</a:t>
            </a:r>
          </a:p>
          <a:p>
            <a:r>
              <a:rPr lang="fr-FR" dirty="0"/>
              <a:t>5. LLM (réponse générée)</a:t>
            </a:r>
          </a:p>
          <a:p>
            <a:r>
              <a:rPr lang="fr-FR" dirty="0"/>
              <a:t>6. UI (</a:t>
            </a:r>
            <a:r>
              <a:rPr lang="fr-FR" dirty="0" err="1"/>
              <a:t>chatbot</a:t>
            </a:r>
            <a:r>
              <a:rPr lang="fr-FR" dirty="0"/>
              <a:t> utilisateur)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clés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Dialogue dynamique et naturel</a:t>
            </a:r>
          </a:p>
          <a:p>
            <a:r>
              <a:rPr lang="fr-FR" dirty="0"/>
              <a:t>- Analyse de profil utilisateur</a:t>
            </a:r>
          </a:p>
          <a:p>
            <a:r>
              <a:rPr lang="fr-FR" dirty="0"/>
              <a:t>- Recommandations formation ou bilan</a:t>
            </a:r>
          </a:p>
          <a:p>
            <a:r>
              <a:rPr lang="fr-FR" dirty="0"/>
              <a:t>- Interface web conviviale</a:t>
            </a:r>
          </a:p>
          <a:p>
            <a:r>
              <a:rPr lang="fr-FR" dirty="0"/>
              <a:t>- Feedback utilisateur post-conversation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Suggestions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modulaire et testable</a:t>
            </a:r>
          </a:p>
          <a:p>
            <a:r>
              <a:rPr lang="fr-FR" dirty="0"/>
              <a:t>Prompt engineering avec exemples</a:t>
            </a:r>
          </a:p>
          <a:p>
            <a:r>
              <a:rPr lang="fr-FR" dirty="0"/>
              <a:t>Logs &amp; monitoring</a:t>
            </a:r>
          </a:p>
          <a:p>
            <a:r>
              <a:rPr lang="fr-FR" dirty="0"/>
              <a:t>Persona du </a:t>
            </a:r>
            <a:r>
              <a:rPr lang="fr-FR" dirty="0" err="1"/>
              <a:t>chatbot</a:t>
            </a:r>
            <a:r>
              <a:rPr lang="fr-FR" dirty="0"/>
              <a:t> (ton, style)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0619F-7276-67B0-2123-9C1FAF1B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074"/>
            <a:ext cx="8229600" cy="1143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✅ Étape 1 :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main.py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 (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Scraping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 des pages formations)</a:t>
            </a:r>
            <a:br>
              <a:rPr lang="fr-FR" sz="1200" b="1" i="0" u="none" strike="noStrike" dirty="0">
                <a:solidFill>
                  <a:srgbClr val="000000"/>
                </a:solidFill>
                <a:effectLst/>
              </a:rPr>
            </a:b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Objectif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 Collecter les données brutes (titre, programme, public, etc.)</a:t>
            </a:r>
            <a:br>
              <a:rPr lang="fr-FR" sz="1200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Statut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 ✅ Fait et fonctionnel (tu l’as déjà validé)</a:t>
            </a:r>
            <a:br>
              <a:rPr lang="fr-FR" sz="1200" b="0" i="0" u="none" strike="noStrike" dirty="0">
                <a:solidFill>
                  <a:srgbClr val="000000"/>
                </a:solidFill>
                <a:effectLst/>
              </a:rPr>
            </a:br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47045A-CE61-2D70-88B7-1AB544094507}"/>
              </a:ext>
            </a:extLst>
          </p:cNvPr>
          <p:cNvSpPr txBox="1"/>
          <p:nvPr/>
        </p:nvSpPr>
        <p:spPr>
          <a:xfrm>
            <a:off x="457199" y="1181937"/>
            <a:ext cx="6227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✅ Étape 2 :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clean.py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 (Nettoyage et enrichissement)</a:t>
            </a:r>
          </a:p>
          <a:p>
            <a:pPr algn="l"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Objectif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Nettoyage du HTML (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</a:rPr>
              <a:t>resume_html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Extraction des métadonnées (durée, tarif, lieu…)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Structuration claire pour la suite</a:t>
            </a:r>
          </a:p>
          <a:p>
            <a:pPr algn="l"/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Statut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 ✅ Fait et validé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F3EB14-DFCD-5E61-BE99-DE96446275E4}"/>
              </a:ext>
            </a:extLst>
          </p:cNvPr>
          <p:cNvSpPr txBox="1"/>
          <p:nvPr/>
        </p:nvSpPr>
        <p:spPr>
          <a:xfrm>
            <a:off x="457199" y="2523908"/>
            <a:ext cx="55757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🧪 Étape 3 :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prepare_vectorisation.py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fr-FR" sz="1200" b="1" i="1" u="none" strike="noStrike" dirty="0">
                <a:solidFill>
                  <a:srgbClr val="000000"/>
                </a:solidFill>
                <a:effectLst/>
              </a:rPr>
              <a:t>(à faire)</a:t>
            </a:r>
            <a:endParaRPr lang="fr-FR" sz="12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Objectif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Segmenter les contenus en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chunks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avec une logique de découpage intelligente (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</a:rPr>
              <a:t>tokens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, paragraphes,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Ajouter des métadonnées utiles à la recherche (id, titre, source,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Préparer un export .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</a:rPr>
              <a:t>jsonl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pour FAISS, Chroma ou autre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B7EDD5-ED5A-6EF2-193E-36A80D9E73C7}"/>
              </a:ext>
            </a:extLst>
          </p:cNvPr>
          <p:cNvSpPr txBox="1"/>
          <p:nvPr/>
        </p:nvSpPr>
        <p:spPr>
          <a:xfrm>
            <a:off x="457199" y="3865879"/>
            <a:ext cx="78669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🧪 Étape 3 :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prepare_vectorisation.py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fr-FR" sz="1200" b="1" i="1" u="none" strike="noStrike" dirty="0">
                <a:solidFill>
                  <a:srgbClr val="000000"/>
                </a:solidFill>
                <a:effectLst/>
              </a:rPr>
              <a:t>(à faire)</a:t>
            </a:r>
            <a:endParaRPr lang="fr-FR" sz="12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Objectif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Segmenter les contenus en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chunks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avec une logique de découpage intelligente (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</a:rPr>
              <a:t>tokens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, paragraphes,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Ajouter des métadonnées utiles à la recherche (id, titre, source,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Préparer un export .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</a:rPr>
              <a:t>jsonl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pour FAISS, Chroma ou autre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534D95-8264-6F28-F20A-21BE28A9907D}"/>
              </a:ext>
            </a:extLst>
          </p:cNvPr>
          <p:cNvSpPr txBox="1"/>
          <p:nvPr/>
        </p:nvSpPr>
        <p:spPr>
          <a:xfrm>
            <a:off x="457199" y="4980160"/>
            <a:ext cx="7373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🧩 Étape 5 : </a:t>
            </a:r>
            <a:r>
              <a:rPr lang="fr-FR" sz="1200" b="1" i="0" u="none" strike="noStrike" dirty="0" err="1">
                <a:solidFill>
                  <a:srgbClr val="000000"/>
                </a:solidFill>
                <a:effectLst/>
              </a:rPr>
              <a:t>run_pipeline.py</a:t>
            </a:r>
            <a:endParaRPr lang="fr-FR" sz="12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➡️ </a:t>
            </a:r>
            <a:r>
              <a:rPr lang="fr-FR" sz="1200" b="1" i="0" u="none" strike="noStrike" dirty="0">
                <a:solidFill>
                  <a:srgbClr val="000000"/>
                </a:solidFill>
                <a:effectLst/>
              </a:rPr>
              <a:t>Objectif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</a:rPr>
              <a:t> : Interface CLI pour lancer chaque étape individuellement (ou tout le pipeline) :</a:t>
            </a:r>
          </a:p>
          <a:p>
            <a:pPr rtl="0"/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run_pipeline.py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--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clean </a:t>
            </a:r>
          </a:p>
          <a:p>
            <a:pPr rtl="0"/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run_pipeline.py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--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vectorize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rtl="0"/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run_pipeline.py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--all </a:t>
            </a:r>
          </a:p>
        </p:txBody>
      </p:sp>
    </p:spTree>
    <p:extLst>
      <p:ext uri="{BB962C8B-B14F-4D97-AF65-F5344CB8AC3E}">
        <p14:creationId xmlns:p14="http://schemas.microsoft.com/office/powerpoint/2010/main" val="101834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484</Words>
  <Application>Microsoft Macintosh PowerPoint</Application>
  <PresentationFormat>Affichage à l'écran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Projet Chatbot LLM  Orientation &amp; Formation</vt:lpstr>
      <vt:lpstr>Objectif du projet</vt:lpstr>
      <vt:lpstr>Roadmap (4 semaines)</vt:lpstr>
      <vt:lpstr>Architecture technique</vt:lpstr>
      <vt:lpstr>Pipeline technique</vt:lpstr>
      <vt:lpstr>Fonctionnalités clés</vt:lpstr>
      <vt:lpstr>Suggestions &amp; Best Practices</vt:lpstr>
      <vt:lpstr>✅ Étape 1 : main.py (Scraping des pages formations) ➡️ Objectif : Collecter les données brutes (titre, programme, public, etc.) ➡️ Statut : ✅ Fait et fonctionnel (tu l’as déjà validé)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Germanotti</cp:lastModifiedBy>
  <cp:revision>4</cp:revision>
  <dcterms:created xsi:type="dcterms:W3CDTF">2013-01-27T09:14:16Z</dcterms:created>
  <dcterms:modified xsi:type="dcterms:W3CDTF">2025-03-25T09:34:55Z</dcterms:modified>
  <cp:category/>
</cp:coreProperties>
</file>