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hyperlink" Target="https://lthub.ubc.ca/guides/github-instructor-guide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r.wikipedia.org/wiki/Fichier:OpenAI_Logo_2017.svg" TargetMode="External"/><Relationship Id="rId1" Type="http://schemas.openxmlformats.org/officeDocument/2006/relationships/image" Target="../media/image15.png"/><Relationship Id="rId6" Type="http://schemas.openxmlformats.org/officeDocument/2006/relationships/hyperlink" Target="https://en.wikiversity.org/wiki/Python_Concepts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ommons.wikimedia.org/wiki/File:GeeksforGeeks.svg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hyperlink" Target="https://en.wikiversity.org/wiki/Python_Concepts" TargetMode="External"/><Relationship Id="rId2" Type="http://schemas.openxmlformats.org/officeDocument/2006/relationships/hyperlink" Target="https://fr.wikipedia.org/wiki/Fichier:OpenAI_Logo_2017.svg" TargetMode="External"/><Relationship Id="rId1" Type="http://schemas.openxmlformats.org/officeDocument/2006/relationships/image" Target="../media/image15.png"/><Relationship Id="rId6" Type="http://schemas.openxmlformats.org/officeDocument/2006/relationships/image" Target="../media/image17.png"/><Relationship Id="rId5" Type="http://schemas.openxmlformats.org/officeDocument/2006/relationships/hyperlink" Target="https://commons.wikimedia.org/wiki/File:GeeksforGeeks.svg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lthub.ubc.ca/guides/github-instructor-guide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3D00B-14F3-4262-9AAF-95470012CAD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8A7C8-EFCE-4E16-98FD-944E6EFC76FA}">
      <dgm:prSet custT="1"/>
      <dgm:spPr/>
      <dgm:t>
        <a:bodyPr/>
        <a:lstStyle/>
        <a:p>
          <a:pPr algn="l"/>
          <a:r>
            <a:rPr lang="en-US" sz="4000" dirty="0">
              <a:latin typeface="Arial" panose="020B0604020202020204" pitchFamily="34" charset="0"/>
              <a:cs typeface="Arial" panose="020B0604020202020204" pitchFamily="34" charset="0"/>
            </a:rPr>
            <a:t>What is GPT3?</a:t>
          </a:r>
        </a:p>
      </dgm:t>
    </dgm:pt>
    <dgm:pt modelId="{F8E6EAEB-4741-4B34-B6DC-18D6B719CCC4}" type="parTrans" cxnId="{CCB8B212-1193-4F11-8717-2E9459BEF0CD}">
      <dgm:prSet/>
      <dgm:spPr/>
      <dgm:t>
        <a:bodyPr/>
        <a:lstStyle/>
        <a:p>
          <a:endParaRPr lang="en-US"/>
        </a:p>
      </dgm:t>
    </dgm:pt>
    <dgm:pt modelId="{D6F45A53-8A43-4A7D-BD14-A1D29B7E9297}" type="sibTrans" cxnId="{CCB8B212-1193-4F11-8717-2E9459BEF0CD}">
      <dgm:prSet/>
      <dgm:spPr/>
      <dgm:t>
        <a:bodyPr/>
        <a:lstStyle/>
        <a:p>
          <a:endParaRPr lang="en-US"/>
        </a:p>
      </dgm:t>
    </dgm:pt>
    <dgm:pt modelId="{84C28854-EF87-495C-81A2-0B7800D31AE5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Generative Pre-trained Transformer 3 is an autoregressive language model that uses deep learning to produce human-like text. It is the third-generation language prediction model in the GPT-n series created by OpenAI, a San Francisco-based artificial intelligence research laboratory.</a:t>
          </a:r>
        </a:p>
      </dgm:t>
    </dgm:pt>
    <dgm:pt modelId="{1A1F0BCE-537E-4C01-88D4-5702878575D2}" type="parTrans" cxnId="{663520F0-8A1B-4812-8EBF-73AEBA9D17A5}">
      <dgm:prSet/>
      <dgm:spPr/>
      <dgm:t>
        <a:bodyPr/>
        <a:lstStyle/>
        <a:p>
          <a:endParaRPr lang="en-US"/>
        </a:p>
      </dgm:t>
    </dgm:pt>
    <dgm:pt modelId="{518544A2-5BB5-4AA1-85B2-87E2F20E11EE}" type="sibTrans" cxnId="{663520F0-8A1B-4812-8EBF-73AEBA9D17A5}">
      <dgm:prSet/>
      <dgm:spPr/>
      <dgm:t>
        <a:bodyPr/>
        <a:lstStyle/>
        <a:p>
          <a:endParaRPr lang="en-US"/>
        </a:p>
      </dgm:t>
    </dgm:pt>
    <dgm:pt modelId="{15B6BC41-4170-4718-8F1B-93E6D69C4728}" type="pres">
      <dgm:prSet presAssocID="{4503D00B-14F3-4262-9AAF-95470012CADE}" presName="Name0" presStyleCnt="0">
        <dgm:presLayoutVars>
          <dgm:dir/>
          <dgm:animOne val="branch"/>
          <dgm:animLvl val="lvl"/>
        </dgm:presLayoutVars>
      </dgm:prSet>
      <dgm:spPr/>
    </dgm:pt>
    <dgm:pt modelId="{6F8E4F1F-89DB-43D8-A101-81CE649796B6}" type="pres">
      <dgm:prSet presAssocID="{9D28A7C8-EFCE-4E16-98FD-944E6EFC76FA}" presName="chaos" presStyleCnt="0"/>
      <dgm:spPr/>
    </dgm:pt>
    <dgm:pt modelId="{8681990F-C498-4E23-ADF7-C09CEB67EE22}" type="pres">
      <dgm:prSet presAssocID="{9D28A7C8-EFCE-4E16-98FD-944E6EFC76FA}" presName="parTx1" presStyleLbl="revTx" presStyleIdx="0" presStyleCnt="1" custLinFactNeighborX="7007" custLinFactNeighborY="5670"/>
      <dgm:spPr/>
    </dgm:pt>
    <dgm:pt modelId="{A5033E3A-7F6C-45B6-A1E3-91248347BB60}" type="pres">
      <dgm:prSet presAssocID="{9D28A7C8-EFCE-4E16-98FD-944E6EFC76FA}" presName="c1" presStyleLbl="node1" presStyleIdx="0" presStyleCnt="19"/>
      <dgm:spPr/>
    </dgm:pt>
    <dgm:pt modelId="{7A46B46F-9FDE-41A4-A155-1BE4A8B419A1}" type="pres">
      <dgm:prSet presAssocID="{9D28A7C8-EFCE-4E16-98FD-944E6EFC76FA}" presName="c2" presStyleLbl="node1" presStyleIdx="1" presStyleCnt="19"/>
      <dgm:spPr/>
    </dgm:pt>
    <dgm:pt modelId="{88DD77AB-334E-47FE-9863-9F1725C740A1}" type="pres">
      <dgm:prSet presAssocID="{9D28A7C8-EFCE-4E16-98FD-944E6EFC76FA}" presName="c3" presStyleLbl="node1" presStyleIdx="2" presStyleCnt="19"/>
      <dgm:spPr/>
    </dgm:pt>
    <dgm:pt modelId="{43FDE33E-EE8A-4DC1-96C0-EB728057B867}" type="pres">
      <dgm:prSet presAssocID="{9D28A7C8-EFCE-4E16-98FD-944E6EFC76FA}" presName="c4" presStyleLbl="node1" presStyleIdx="3" presStyleCnt="19"/>
      <dgm:spPr/>
    </dgm:pt>
    <dgm:pt modelId="{33EEEA51-FD79-4238-85A2-EADB9A26003E}" type="pres">
      <dgm:prSet presAssocID="{9D28A7C8-EFCE-4E16-98FD-944E6EFC76FA}" presName="c5" presStyleLbl="node1" presStyleIdx="4" presStyleCnt="19"/>
      <dgm:spPr/>
    </dgm:pt>
    <dgm:pt modelId="{1CB975F5-C1ED-4091-8B3E-668D9D673EF7}" type="pres">
      <dgm:prSet presAssocID="{9D28A7C8-EFCE-4E16-98FD-944E6EFC76FA}" presName="c6" presStyleLbl="node1" presStyleIdx="5" presStyleCnt="19"/>
      <dgm:spPr/>
    </dgm:pt>
    <dgm:pt modelId="{3542F052-163E-47E2-8E56-6AA4ED10EAA2}" type="pres">
      <dgm:prSet presAssocID="{9D28A7C8-EFCE-4E16-98FD-944E6EFC76FA}" presName="c7" presStyleLbl="node1" presStyleIdx="6" presStyleCnt="19"/>
      <dgm:spPr/>
    </dgm:pt>
    <dgm:pt modelId="{DDE46573-131E-46A9-86B8-DF744622E850}" type="pres">
      <dgm:prSet presAssocID="{9D28A7C8-EFCE-4E16-98FD-944E6EFC76FA}" presName="c8" presStyleLbl="node1" presStyleIdx="7" presStyleCnt="19"/>
      <dgm:spPr/>
    </dgm:pt>
    <dgm:pt modelId="{62FE97F4-FE81-49E6-A7A9-83BE06C84991}" type="pres">
      <dgm:prSet presAssocID="{9D28A7C8-EFCE-4E16-98FD-944E6EFC76FA}" presName="c9" presStyleLbl="node1" presStyleIdx="8" presStyleCnt="19"/>
      <dgm:spPr/>
    </dgm:pt>
    <dgm:pt modelId="{85ABB4FB-38F0-4078-B96C-D9ED8093E9A0}" type="pres">
      <dgm:prSet presAssocID="{9D28A7C8-EFCE-4E16-98FD-944E6EFC76FA}" presName="c10" presStyleLbl="node1" presStyleIdx="9" presStyleCnt="19"/>
      <dgm:spPr/>
    </dgm:pt>
    <dgm:pt modelId="{9C2BBA43-0EBB-4EA3-8242-D51569EB3DFB}" type="pres">
      <dgm:prSet presAssocID="{9D28A7C8-EFCE-4E16-98FD-944E6EFC76FA}" presName="c11" presStyleLbl="node1" presStyleIdx="10" presStyleCnt="19"/>
      <dgm:spPr/>
    </dgm:pt>
    <dgm:pt modelId="{3DE23AD9-FC29-4388-B3DC-B51157A93035}" type="pres">
      <dgm:prSet presAssocID="{9D28A7C8-EFCE-4E16-98FD-944E6EFC76FA}" presName="c12" presStyleLbl="node1" presStyleIdx="11" presStyleCnt="19"/>
      <dgm:spPr/>
    </dgm:pt>
    <dgm:pt modelId="{94F7F1B6-D6A9-42CC-BA1D-388FEAEC94CC}" type="pres">
      <dgm:prSet presAssocID="{9D28A7C8-EFCE-4E16-98FD-944E6EFC76FA}" presName="c13" presStyleLbl="node1" presStyleIdx="12" presStyleCnt="19"/>
      <dgm:spPr/>
    </dgm:pt>
    <dgm:pt modelId="{87697561-EDC1-46B9-850B-EA5D1B9E4D7B}" type="pres">
      <dgm:prSet presAssocID="{9D28A7C8-EFCE-4E16-98FD-944E6EFC76FA}" presName="c14" presStyleLbl="node1" presStyleIdx="13" presStyleCnt="19"/>
      <dgm:spPr/>
    </dgm:pt>
    <dgm:pt modelId="{05BA5512-6103-4C69-8ECB-4A95D21F1FAA}" type="pres">
      <dgm:prSet presAssocID="{9D28A7C8-EFCE-4E16-98FD-944E6EFC76FA}" presName="c15" presStyleLbl="node1" presStyleIdx="14" presStyleCnt="19"/>
      <dgm:spPr/>
    </dgm:pt>
    <dgm:pt modelId="{A49F47A1-1E21-419F-94DD-73FE202D2D8D}" type="pres">
      <dgm:prSet presAssocID="{9D28A7C8-EFCE-4E16-98FD-944E6EFC76FA}" presName="c16" presStyleLbl="node1" presStyleIdx="15" presStyleCnt="19"/>
      <dgm:spPr/>
    </dgm:pt>
    <dgm:pt modelId="{2A6AC0AB-FD33-444E-B5DB-A3C311C822EA}" type="pres">
      <dgm:prSet presAssocID="{9D28A7C8-EFCE-4E16-98FD-944E6EFC76FA}" presName="c17" presStyleLbl="node1" presStyleIdx="16" presStyleCnt="19"/>
      <dgm:spPr/>
    </dgm:pt>
    <dgm:pt modelId="{135C7818-FDD6-410D-A3FB-32E6D5AEFE2A}" type="pres">
      <dgm:prSet presAssocID="{9D28A7C8-EFCE-4E16-98FD-944E6EFC76FA}" presName="c18" presStyleLbl="node1" presStyleIdx="17" presStyleCnt="19"/>
      <dgm:spPr/>
    </dgm:pt>
    <dgm:pt modelId="{CA979946-4D17-4130-9988-B9E90CF87ACE}" type="pres">
      <dgm:prSet presAssocID="{D6F45A53-8A43-4A7D-BD14-A1D29B7E9297}" presName="chevronComposite1" presStyleCnt="0"/>
      <dgm:spPr/>
    </dgm:pt>
    <dgm:pt modelId="{86A9AF78-F791-4700-A774-26311D5DB4A3}" type="pres">
      <dgm:prSet presAssocID="{D6F45A53-8A43-4A7D-BD14-A1D29B7E9297}" presName="chevron1" presStyleLbl="sibTrans2D1" presStyleIdx="0" presStyleCnt="2" custLinFactNeighborX="864" custLinFactNeighborY="2955"/>
      <dgm:spPr/>
    </dgm:pt>
    <dgm:pt modelId="{7C714556-7929-4892-B83F-CFE022461B68}" type="pres">
      <dgm:prSet presAssocID="{D6F45A53-8A43-4A7D-BD14-A1D29B7E9297}" presName="spChevron1" presStyleCnt="0"/>
      <dgm:spPr/>
    </dgm:pt>
    <dgm:pt modelId="{BA5DFCC5-E1F6-4776-8949-5ECAD39C5398}" type="pres">
      <dgm:prSet presAssocID="{D6F45A53-8A43-4A7D-BD14-A1D29B7E9297}" presName="overlap" presStyleCnt="0"/>
      <dgm:spPr/>
    </dgm:pt>
    <dgm:pt modelId="{BDF5EE9B-B481-4234-8BA2-100CD1DE2D98}" type="pres">
      <dgm:prSet presAssocID="{D6F45A53-8A43-4A7D-BD14-A1D29B7E9297}" presName="chevronComposite2" presStyleCnt="0"/>
      <dgm:spPr/>
    </dgm:pt>
    <dgm:pt modelId="{FB466625-E342-4F68-A6FF-EAB2E0FE4192}" type="pres">
      <dgm:prSet presAssocID="{D6F45A53-8A43-4A7D-BD14-A1D29B7E9297}" presName="chevron2" presStyleLbl="sibTrans2D1" presStyleIdx="1" presStyleCnt="2" custLinFactNeighborX="-17790" custLinFactNeighborY="1941"/>
      <dgm:spPr/>
    </dgm:pt>
    <dgm:pt modelId="{1A1374E4-82D8-4CF4-B7EF-185CB45504C5}" type="pres">
      <dgm:prSet presAssocID="{D6F45A53-8A43-4A7D-BD14-A1D29B7E9297}" presName="spChevron2" presStyleCnt="0"/>
      <dgm:spPr/>
    </dgm:pt>
    <dgm:pt modelId="{AAB0C849-56B6-4730-A2EF-80A07B83B0AD}" type="pres">
      <dgm:prSet presAssocID="{84C28854-EF87-495C-81A2-0B7800D31AE5}" presName="last" presStyleCnt="0"/>
      <dgm:spPr/>
    </dgm:pt>
    <dgm:pt modelId="{C465F2E3-4FF9-4184-B618-1ABAD99359EF}" type="pres">
      <dgm:prSet presAssocID="{84C28854-EF87-495C-81A2-0B7800D31AE5}" presName="circleTx" presStyleLbl="node1" presStyleIdx="18" presStyleCnt="19" custScaleX="148738" custScaleY="133147"/>
      <dgm:spPr/>
    </dgm:pt>
    <dgm:pt modelId="{8E434D93-5604-437F-814C-D92B1505E365}" type="pres">
      <dgm:prSet presAssocID="{84C28854-EF87-495C-81A2-0B7800D31AE5}" presName="spN" presStyleCnt="0"/>
      <dgm:spPr/>
    </dgm:pt>
  </dgm:ptLst>
  <dgm:cxnLst>
    <dgm:cxn modelId="{CCB8B212-1193-4F11-8717-2E9459BEF0CD}" srcId="{4503D00B-14F3-4262-9AAF-95470012CADE}" destId="{9D28A7C8-EFCE-4E16-98FD-944E6EFC76FA}" srcOrd="0" destOrd="0" parTransId="{F8E6EAEB-4741-4B34-B6DC-18D6B719CCC4}" sibTransId="{D6F45A53-8A43-4A7D-BD14-A1D29B7E9297}"/>
    <dgm:cxn modelId="{9525EB39-DB52-4E13-9406-292FB56AD281}" type="presOf" srcId="{9D28A7C8-EFCE-4E16-98FD-944E6EFC76FA}" destId="{8681990F-C498-4E23-ADF7-C09CEB67EE22}" srcOrd="0" destOrd="0" presId="urn:microsoft.com/office/officeart/2009/3/layout/RandomtoResultProcess"/>
    <dgm:cxn modelId="{1BDBF2D1-67D5-4126-A4C3-6228D6BDC90B}" type="presOf" srcId="{4503D00B-14F3-4262-9AAF-95470012CADE}" destId="{15B6BC41-4170-4718-8F1B-93E6D69C4728}" srcOrd="0" destOrd="0" presId="urn:microsoft.com/office/officeart/2009/3/layout/RandomtoResultProcess"/>
    <dgm:cxn modelId="{663520F0-8A1B-4812-8EBF-73AEBA9D17A5}" srcId="{4503D00B-14F3-4262-9AAF-95470012CADE}" destId="{84C28854-EF87-495C-81A2-0B7800D31AE5}" srcOrd="1" destOrd="0" parTransId="{1A1F0BCE-537E-4C01-88D4-5702878575D2}" sibTransId="{518544A2-5BB5-4AA1-85B2-87E2F20E11EE}"/>
    <dgm:cxn modelId="{F8045EFD-9DFB-45D2-BDAA-7F3A1984F102}" type="presOf" srcId="{84C28854-EF87-495C-81A2-0B7800D31AE5}" destId="{C465F2E3-4FF9-4184-B618-1ABAD99359EF}" srcOrd="0" destOrd="0" presId="urn:microsoft.com/office/officeart/2009/3/layout/RandomtoResultProcess"/>
    <dgm:cxn modelId="{FC0B6A22-BD5F-4E29-BFF9-C8BAAA790E6A}" type="presParOf" srcId="{15B6BC41-4170-4718-8F1B-93E6D69C4728}" destId="{6F8E4F1F-89DB-43D8-A101-81CE649796B6}" srcOrd="0" destOrd="0" presId="urn:microsoft.com/office/officeart/2009/3/layout/RandomtoResultProcess"/>
    <dgm:cxn modelId="{F993EA86-0C23-4E47-B970-98D426AC88A6}" type="presParOf" srcId="{6F8E4F1F-89DB-43D8-A101-81CE649796B6}" destId="{8681990F-C498-4E23-ADF7-C09CEB67EE22}" srcOrd="0" destOrd="0" presId="urn:microsoft.com/office/officeart/2009/3/layout/RandomtoResultProcess"/>
    <dgm:cxn modelId="{155E7E0B-CBE0-4090-A0A9-A7CC1A961E18}" type="presParOf" srcId="{6F8E4F1F-89DB-43D8-A101-81CE649796B6}" destId="{A5033E3A-7F6C-45B6-A1E3-91248347BB60}" srcOrd="1" destOrd="0" presId="urn:microsoft.com/office/officeart/2009/3/layout/RandomtoResultProcess"/>
    <dgm:cxn modelId="{E7F4BDA7-E50A-4B9A-95B1-CEC854CB8371}" type="presParOf" srcId="{6F8E4F1F-89DB-43D8-A101-81CE649796B6}" destId="{7A46B46F-9FDE-41A4-A155-1BE4A8B419A1}" srcOrd="2" destOrd="0" presId="urn:microsoft.com/office/officeart/2009/3/layout/RandomtoResultProcess"/>
    <dgm:cxn modelId="{5664CF34-EFD7-4A6D-9D83-D063BCC40661}" type="presParOf" srcId="{6F8E4F1F-89DB-43D8-A101-81CE649796B6}" destId="{88DD77AB-334E-47FE-9863-9F1725C740A1}" srcOrd="3" destOrd="0" presId="urn:microsoft.com/office/officeart/2009/3/layout/RandomtoResultProcess"/>
    <dgm:cxn modelId="{BA0B6F2E-7E6C-4E1F-9713-F7AF3768F501}" type="presParOf" srcId="{6F8E4F1F-89DB-43D8-A101-81CE649796B6}" destId="{43FDE33E-EE8A-4DC1-96C0-EB728057B867}" srcOrd="4" destOrd="0" presId="urn:microsoft.com/office/officeart/2009/3/layout/RandomtoResultProcess"/>
    <dgm:cxn modelId="{6E089CA6-2D3B-49B7-951B-5F75E64F9B84}" type="presParOf" srcId="{6F8E4F1F-89DB-43D8-A101-81CE649796B6}" destId="{33EEEA51-FD79-4238-85A2-EADB9A26003E}" srcOrd="5" destOrd="0" presId="urn:microsoft.com/office/officeart/2009/3/layout/RandomtoResultProcess"/>
    <dgm:cxn modelId="{A8FBB502-8BE2-4121-828E-3114DDC77F5F}" type="presParOf" srcId="{6F8E4F1F-89DB-43D8-A101-81CE649796B6}" destId="{1CB975F5-C1ED-4091-8B3E-668D9D673EF7}" srcOrd="6" destOrd="0" presId="urn:microsoft.com/office/officeart/2009/3/layout/RandomtoResultProcess"/>
    <dgm:cxn modelId="{A85F84A8-8DDC-4D55-9567-BF5831926B55}" type="presParOf" srcId="{6F8E4F1F-89DB-43D8-A101-81CE649796B6}" destId="{3542F052-163E-47E2-8E56-6AA4ED10EAA2}" srcOrd="7" destOrd="0" presId="urn:microsoft.com/office/officeart/2009/3/layout/RandomtoResultProcess"/>
    <dgm:cxn modelId="{12F6B225-E00A-4140-8261-77056836FF6D}" type="presParOf" srcId="{6F8E4F1F-89DB-43D8-A101-81CE649796B6}" destId="{DDE46573-131E-46A9-86B8-DF744622E850}" srcOrd="8" destOrd="0" presId="urn:microsoft.com/office/officeart/2009/3/layout/RandomtoResultProcess"/>
    <dgm:cxn modelId="{52941C3A-BBF6-4BF4-91FF-1C8DC6F6F145}" type="presParOf" srcId="{6F8E4F1F-89DB-43D8-A101-81CE649796B6}" destId="{62FE97F4-FE81-49E6-A7A9-83BE06C84991}" srcOrd="9" destOrd="0" presId="urn:microsoft.com/office/officeart/2009/3/layout/RandomtoResultProcess"/>
    <dgm:cxn modelId="{A5D4BC87-7AD2-4F5E-B475-D856B14B148C}" type="presParOf" srcId="{6F8E4F1F-89DB-43D8-A101-81CE649796B6}" destId="{85ABB4FB-38F0-4078-B96C-D9ED8093E9A0}" srcOrd="10" destOrd="0" presId="urn:microsoft.com/office/officeart/2009/3/layout/RandomtoResultProcess"/>
    <dgm:cxn modelId="{F3EE95BE-025A-419E-8E49-3EF22561B4B8}" type="presParOf" srcId="{6F8E4F1F-89DB-43D8-A101-81CE649796B6}" destId="{9C2BBA43-0EBB-4EA3-8242-D51569EB3DFB}" srcOrd="11" destOrd="0" presId="urn:microsoft.com/office/officeart/2009/3/layout/RandomtoResultProcess"/>
    <dgm:cxn modelId="{3A6D266A-83C0-481C-AAC6-7F6647ED9139}" type="presParOf" srcId="{6F8E4F1F-89DB-43D8-A101-81CE649796B6}" destId="{3DE23AD9-FC29-4388-B3DC-B51157A93035}" srcOrd="12" destOrd="0" presId="urn:microsoft.com/office/officeart/2009/3/layout/RandomtoResultProcess"/>
    <dgm:cxn modelId="{F3A835CA-DBA6-483D-B59D-7DAAFB9DB568}" type="presParOf" srcId="{6F8E4F1F-89DB-43D8-A101-81CE649796B6}" destId="{94F7F1B6-D6A9-42CC-BA1D-388FEAEC94CC}" srcOrd="13" destOrd="0" presId="urn:microsoft.com/office/officeart/2009/3/layout/RandomtoResultProcess"/>
    <dgm:cxn modelId="{7F17A02F-78AA-4181-8939-1A8FABB47CAB}" type="presParOf" srcId="{6F8E4F1F-89DB-43D8-A101-81CE649796B6}" destId="{87697561-EDC1-46B9-850B-EA5D1B9E4D7B}" srcOrd="14" destOrd="0" presId="urn:microsoft.com/office/officeart/2009/3/layout/RandomtoResultProcess"/>
    <dgm:cxn modelId="{D600A39F-545A-45F5-B32F-63B5C88F09AB}" type="presParOf" srcId="{6F8E4F1F-89DB-43D8-A101-81CE649796B6}" destId="{05BA5512-6103-4C69-8ECB-4A95D21F1FAA}" srcOrd="15" destOrd="0" presId="urn:microsoft.com/office/officeart/2009/3/layout/RandomtoResultProcess"/>
    <dgm:cxn modelId="{5882F878-41DF-49AF-9D9A-5C888A9AB784}" type="presParOf" srcId="{6F8E4F1F-89DB-43D8-A101-81CE649796B6}" destId="{A49F47A1-1E21-419F-94DD-73FE202D2D8D}" srcOrd="16" destOrd="0" presId="urn:microsoft.com/office/officeart/2009/3/layout/RandomtoResultProcess"/>
    <dgm:cxn modelId="{9F8487F1-EEE8-444F-9CCA-EB1E6FD25201}" type="presParOf" srcId="{6F8E4F1F-89DB-43D8-A101-81CE649796B6}" destId="{2A6AC0AB-FD33-444E-B5DB-A3C311C822EA}" srcOrd="17" destOrd="0" presId="urn:microsoft.com/office/officeart/2009/3/layout/RandomtoResultProcess"/>
    <dgm:cxn modelId="{3FC48AFB-912C-4E33-9E3D-D24BBE1717C8}" type="presParOf" srcId="{6F8E4F1F-89DB-43D8-A101-81CE649796B6}" destId="{135C7818-FDD6-410D-A3FB-32E6D5AEFE2A}" srcOrd="18" destOrd="0" presId="urn:microsoft.com/office/officeart/2009/3/layout/RandomtoResultProcess"/>
    <dgm:cxn modelId="{823A3102-E4CE-467B-ABC0-BBA215390853}" type="presParOf" srcId="{15B6BC41-4170-4718-8F1B-93E6D69C4728}" destId="{CA979946-4D17-4130-9988-B9E90CF87ACE}" srcOrd="1" destOrd="0" presId="urn:microsoft.com/office/officeart/2009/3/layout/RandomtoResultProcess"/>
    <dgm:cxn modelId="{9DB7C545-EE80-457E-9926-E54C4B98E333}" type="presParOf" srcId="{CA979946-4D17-4130-9988-B9E90CF87ACE}" destId="{86A9AF78-F791-4700-A774-26311D5DB4A3}" srcOrd="0" destOrd="0" presId="urn:microsoft.com/office/officeart/2009/3/layout/RandomtoResultProcess"/>
    <dgm:cxn modelId="{78D3745C-6DA9-40D7-8ADF-6364077D5189}" type="presParOf" srcId="{CA979946-4D17-4130-9988-B9E90CF87ACE}" destId="{7C714556-7929-4892-B83F-CFE022461B68}" srcOrd="1" destOrd="0" presId="urn:microsoft.com/office/officeart/2009/3/layout/RandomtoResultProcess"/>
    <dgm:cxn modelId="{F18E400D-B92E-47EC-87C2-B07FED6FE206}" type="presParOf" srcId="{15B6BC41-4170-4718-8F1B-93E6D69C4728}" destId="{BA5DFCC5-E1F6-4776-8949-5ECAD39C5398}" srcOrd="2" destOrd="0" presId="urn:microsoft.com/office/officeart/2009/3/layout/RandomtoResultProcess"/>
    <dgm:cxn modelId="{24F50B9B-49AF-4942-A655-C303E1BCD483}" type="presParOf" srcId="{15B6BC41-4170-4718-8F1B-93E6D69C4728}" destId="{BDF5EE9B-B481-4234-8BA2-100CD1DE2D98}" srcOrd="3" destOrd="0" presId="urn:microsoft.com/office/officeart/2009/3/layout/RandomtoResultProcess"/>
    <dgm:cxn modelId="{B364D445-C32A-4FDD-AD46-F63251AB99ED}" type="presParOf" srcId="{BDF5EE9B-B481-4234-8BA2-100CD1DE2D98}" destId="{FB466625-E342-4F68-A6FF-EAB2E0FE4192}" srcOrd="0" destOrd="0" presId="urn:microsoft.com/office/officeart/2009/3/layout/RandomtoResultProcess"/>
    <dgm:cxn modelId="{6DE81DD0-D2B9-4B69-8C3B-43EC8F567F03}" type="presParOf" srcId="{BDF5EE9B-B481-4234-8BA2-100CD1DE2D98}" destId="{1A1374E4-82D8-4CF4-B7EF-185CB45504C5}" srcOrd="1" destOrd="0" presId="urn:microsoft.com/office/officeart/2009/3/layout/RandomtoResultProcess"/>
    <dgm:cxn modelId="{1BD2B1EA-54DF-4811-9A97-3B2E566924D1}" type="presParOf" srcId="{15B6BC41-4170-4718-8F1B-93E6D69C4728}" destId="{AAB0C849-56B6-4730-A2EF-80A07B83B0AD}" srcOrd="4" destOrd="0" presId="urn:microsoft.com/office/officeart/2009/3/layout/RandomtoResultProcess"/>
    <dgm:cxn modelId="{8E5B2F98-8CA4-4494-A6D6-7861CEA35B7A}" type="presParOf" srcId="{AAB0C849-56B6-4730-A2EF-80A07B83B0AD}" destId="{C465F2E3-4FF9-4184-B618-1ABAD99359EF}" srcOrd="0" destOrd="0" presId="urn:microsoft.com/office/officeart/2009/3/layout/RandomtoResultProcess"/>
    <dgm:cxn modelId="{710146B9-ED1B-456D-A5FE-8646E6D30389}" type="presParOf" srcId="{AAB0C849-56B6-4730-A2EF-80A07B83B0AD}" destId="{8E434D93-5604-437F-814C-D92B1505E36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68C3D0-0237-465F-8957-8F98B6CE11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ECC874-36F0-4ACE-8F2F-6444A830AF8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OpenAI and others are working on even more powerful and large models. There are a number of open</a:t>
          </a:r>
          <a:r>
            <a:rPr lang="en-US" u="sng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source efforts in play to provide a free and non-licensed model as a counterweight to the Microsoft exclusive ownership. OpenAI is planning larger and more domain-specific versions of its models trained on different and more diverse kinds of texts. Others are looking at different use cases and applications of the GPT-3 model. However, Microsoft's exclusive license poses challenges for those looking to embed the capabilities in their applications.</a:t>
          </a:r>
        </a:p>
      </dgm:t>
    </dgm:pt>
    <dgm:pt modelId="{4A7DBE13-3912-4FA4-BE55-1E513103FAF5}" type="parTrans" cxnId="{B1864EEB-899B-434A-B86C-01FCFA6A4CE8}">
      <dgm:prSet/>
      <dgm:spPr/>
      <dgm:t>
        <a:bodyPr/>
        <a:lstStyle/>
        <a:p>
          <a:endParaRPr lang="en-US"/>
        </a:p>
      </dgm:t>
    </dgm:pt>
    <dgm:pt modelId="{1FFF9F38-DEB6-4C2E-A425-5841BCA9DAE3}" type="sibTrans" cxnId="{B1864EEB-899B-434A-B86C-01FCFA6A4CE8}">
      <dgm:prSet/>
      <dgm:spPr/>
      <dgm:t>
        <a:bodyPr/>
        <a:lstStyle/>
        <a:p>
          <a:endParaRPr lang="en-US"/>
        </a:p>
      </dgm:t>
    </dgm:pt>
    <dgm:pt modelId="{BC9FB766-8A16-47E5-B70A-45EBEFCA7531}" type="pres">
      <dgm:prSet presAssocID="{EA68C3D0-0237-465F-8957-8F98B6CE1116}" presName="linear" presStyleCnt="0">
        <dgm:presLayoutVars>
          <dgm:animLvl val="lvl"/>
          <dgm:resizeHandles val="exact"/>
        </dgm:presLayoutVars>
      </dgm:prSet>
      <dgm:spPr/>
    </dgm:pt>
    <dgm:pt modelId="{81977006-FA9D-4F90-AF47-DC085797EB7E}" type="pres">
      <dgm:prSet presAssocID="{86ECC874-36F0-4ACE-8F2F-6444A830AF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FF840A-9A48-46AB-817C-AE06A8B501AB}" type="presOf" srcId="{EA68C3D0-0237-465F-8957-8F98B6CE1116}" destId="{BC9FB766-8A16-47E5-B70A-45EBEFCA7531}" srcOrd="0" destOrd="0" presId="urn:microsoft.com/office/officeart/2005/8/layout/vList2"/>
    <dgm:cxn modelId="{20ECC9AE-C2B6-49AE-805A-F2AC422F1E9F}" type="presOf" srcId="{86ECC874-36F0-4ACE-8F2F-6444A830AF87}" destId="{81977006-FA9D-4F90-AF47-DC085797EB7E}" srcOrd="0" destOrd="0" presId="urn:microsoft.com/office/officeart/2005/8/layout/vList2"/>
    <dgm:cxn modelId="{B1864EEB-899B-434A-B86C-01FCFA6A4CE8}" srcId="{EA68C3D0-0237-465F-8957-8F98B6CE1116}" destId="{86ECC874-36F0-4ACE-8F2F-6444A830AF87}" srcOrd="0" destOrd="0" parTransId="{4A7DBE13-3912-4FA4-BE55-1E513103FAF5}" sibTransId="{1FFF9F38-DEB6-4C2E-A425-5841BCA9DAE3}"/>
    <dgm:cxn modelId="{C210BD71-9800-4FCB-976B-0E03225CAFBC}" type="presParOf" srcId="{BC9FB766-8A16-47E5-B70A-45EBEFCA7531}" destId="{81977006-FA9D-4F90-AF47-DC085797EB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462F66-BC3C-45F9-92C1-7D8E687E1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2947F9-4F41-407E-AEF9-7571F1BAEA60}">
      <dgm:prSet/>
      <dgm:spPr/>
      <dgm:t>
        <a:bodyPr/>
        <a:lstStyle/>
        <a:p>
          <a:r>
            <a:rPr lang="en-US"/>
            <a:t>The new version of their GPT-3 natural language processing platform is only available in private beta, and OpenAI only offers access to its API on invitation.</a:t>
          </a:r>
        </a:p>
      </dgm:t>
    </dgm:pt>
    <dgm:pt modelId="{811F4E6F-9BC2-4F22-BBFD-D747FD550008}" type="parTrans" cxnId="{50D4D8E2-D9F1-411D-B0A1-DF8883BF227C}">
      <dgm:prSet/>
      <dgm:spPr/>
      <dgm:t>
        <a:bodyPr/>
        <a:lstStyle/>
        <a:p>
          <a:endParaRPr lang="en-US"/>
        </a:p>
      </dgm:t>
    </dgm:pt>
    <dgm:pt modelId="{4D247702-DFDA-4F2E-9D50-FAD0659D0637}" type="sibTrans" cxnId="{50D4D8E2-D9F1-411D-B0A1-DF8883BF227C}">
      <dgm:prSet/>
      <dgm:spPr/>
      <dgm:t>
        <a:bodyPr/>
        <a:lstStyle/>
        <a:p>
          <a:endParaRPr lang="en-US"/>
        </a:p>
      </dgm:t>
    </dgm:pt>
    <dgm:pt modelId="{901ABD74-2F75-4F7E-BBAF-EE8866434C8D}">
      <dgm:prSet/>
      <dgm:spPr/>
      <dgm:t>
        <a:bodyPr/>
        <a:lstStyle/>
        <a:p>
          <a:r>
            <a:rPr lang="en-US"/>
            <a:t>A long waiting list exists for the paid version, which is scheduled to be released in the next two months.</a:t>
          </a:r>
        </a:p>
      </dgm:t>
    </dgm:pt>
    <dgm:pt modelId="{1E73945D-7E2E-4D5D-8316-253D88905CFB}" type="parTrans" cxnId="{463E3C42-33AF-4040-A5C5-23E2683CF2F2}">
      <dgm:prSet/>
      <dgm:spPr/>
      <dgm:t>
        <a:bodyPr/>
        <a:lstStyle/>
        <a:p>
          <a:endParaRPr lang="en-US"/>
        </a:p>
      </dgm:t>
    </dgm:pt>
    <dgm:pt modelId="{A818D84B-CE09-4A0B-B8A3-D73A39BA340F}" type="sibTrans" cxnId="{463E3C42-33AF-4040-A5C5-23E2683CF2F2}">
      <dgm:prSet/>
      <dgm:spPr/>
      <dgm:t>
        <a:bodyPr/>
        <a:lstStyle/>
        <a:p>
          <a:endParaRPr lang="en-US"/>
        </a:p>
      </dgm:t>
    </dgm:pt>
    <dgm:pt modelId="{C924DF66-88F4-4CCA-BD4A-04151B107F43}" type="pres">
      <dgm:prSet presAssocID="{57462F66-BC3C-45F9-92C1-7D8E687E1A4E}" presName="linear" presStyleCnt="0">
        <dgm:presLayoutVars>
          <dgm:animLvl val="lvl"/>
          <dgm:resizeHandles val="exact"/>
        </dgm:presLayoutVars>
      </dgm:prSet>
      <dgm:spPr/>
    </dgm:pt>
    <dgm:pt modelId="{62F013CE-0059-4A06-A639-312D0EBE1A6B}" type="pres">
      <dgm:prSet presAssocID="{F52947F9-4F41-407E-AEF9-7571F1BAEA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50F748-8A08-4DB5-8C27-0989C9D505B9}" type="pres">
      <dgm:prSet presAssocID="{4D247702-DFDA-4F2E-9D50-FAD0659D0637}" presName="spacer" presStyleCnt="0"/>
      <dgm:spPr/>
    </dgm:pt>
    <dgm:pt modelId="{7C6C72B6-4AF2-40F2-8AF9-9C9772D9007D}" type="pres">
      <dgm:prSet presAssocID="{901ABD74-2F75-4F7E-BBAF-EE8866434C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BF0C61E-9A7B-4193-80CD-9B45721B0197}" type="presOf" srcId="{57462F66-BC3C-45F9-92C1-7D8E687E1A4E}" destId="{C924DF66-88F4-4CCA-BD4A-04151B107F43}" srcOrd="0" destOrd="0" presId="urn:microsoft.com/office/officeart/2005/8/layout/vList2"/>
    <dgm:cxn modelId="{463E3C42-33AF-4040-A5C5-23E2683CF2F2}" srcId="{57462F66-BC3C-45F9-92C1-7D8E687E1A4E}" destId="{901ABD74-2F75-4F7E-BBAF-EE8866434C8D}" srcOrd="1" destOrd="0" parTransId="{1E73945D-7E2E-4D5D-8316-253D88905CFB}" sibTransId="{A818D84B-CE09-4A0B-B8A3-D73A39BA340F}"/>
    <dgm:cxn modelId="{8D44F8BC-2D57-43AD-AC05-F1CF91DA2CF0}" type="presOf" srcId="{F52947F9-4F41-407E-AEF9-7571F1BAEA60}" destId="{62F013CE-0059-4A06-A639-312D0EBE1A6B}" srcOrd="0" destOrd="0" presId="urn:microsoft.com/office/officeart/2005/8/layout/vList2"/>
    <dgm:cxn modelId="{D4E823D5-E418-4D14-B01B-1AF415D9D61E}" type="presOf" srcId="{901ABD74-2F75-4F7E-BBAF-EE8866434C8D}" destId="{7C6C72B6-4AF2-40F2-8AF9-9C9772D9007D}" srcOrd="0" destOrd="0" presId="urn:microsoft.com/office/officeart/2005/8/layout/vList2"/>
    <dgm:cxn modelId="{50D4D8E2-D9F1-411D-B0A1-DF8883BF227C}" srcId="{57462F66-BC3C-45F9-92C1-7D8E687E1A4E}" destId="{F52947F9-4F41-407E-AEF9-7571F1BAEA60}" srcOrd="0" destOrd="0" parTransId="{811F4E6F-9BC2-4F22-BBFD-D747FD550008}" sibTransId="{4D247702-DFDA-4F2E-9D50-FAD0659D0637}"/>
    <dgm:cxn modelId="{1C784CD9-2793-4B07-90A3-713E8BF6F070}" type="presParOf" srcId="{C924DF66-88F4-4CCA-BD4A-04151B107F43}" destId="{62F013CE-0059-4A06-A639-312D0EBE1A6B}" srcOrd="0" destOrd="0" presId="urn:microsoft.com/office/officeart/2005/8/layout/vList2"/>
    <dgm:cxn modelId="{2EB4A1ED-31C2-462E-AC9A-C182BC3824DD}" type="presParOf" srcId="{C924DF66-88F4-4CCA-BD4A-04151B107F43}" destId="{A650F748-8A08-4DB5-8C27-0989C9D505B9}" srcOrd="1" destOrd="0" presId="urn:microsoft.com/office/officeart/2005/8/layout/vList2"/>
    <dgm:cxn modelId="{A7FB207B-B160-41CE-BA71-A55A8BBAA77E}" type="presParOf" srcId="{C924DF66-88F4-4CCA-BD4A-04151B107F43}" destId="{7C6C72B6-4AF2-40F2-8AF9-9C9772D900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8485BF-83AB-4C0A-8CFF-F9A600887D40}" type="doc">
      <dgm:prSet loTypeId="urn:microsoft.com/office/officeart/2009/3/layout/FramedTextPicture" loCatId="picture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055343B-E3AE-499A-81F1-A0A6D25B023F}">
      <dgm:prSet/>
      <dgm:spPr/>
      <dgm:t>
        <a:bodyPr/>
        <a:lstStyle/>
        <a:p>
          <a:r>
            <a:rPr lang="en-US"/>
            <a:t>Open AI </a:t>
          </a:r>
        </a:p>
      </dgm:t>
    </dgm:pt>
    <dgm:pt modelId="{CFC926B3-0437-4B33-9AA7-48C319DFF776}" type="parTrans" cxnId="{772C9A7E-4C88-42CA-A88A-77462BE84A39}">
      <dgm:prSet/>
      <dgm:spPr/>
      <dgm:t>
        <a:bodyPr/>
        <a:lstStyle/>
        <a:p>
          <a:endParaRPr lang="en-US"/>
        </a:p>
      </dgm:t>
    </dgm:pt>
    <dgm:pt modelId="{E15E4D32-4695-4C30-BC43-9585AE5A5B73}" type="sibTrans" cxnId="{772C9A7E-4C88-42CA-A88A-77462BE84A39}">
      <dgm:prSet/>
      <dgm:spPr/>
      <dgm:t>
        <a:bodyPr/>
        <a:lstStyle/>
        <a:p>
          <a:endParaRPr lang="en-US"/>
        </a:p>
      </dgm:t>
    </dgm:pt>
    <dgm:pt modelId="{12C2C0EA-F531-4AFE-A6FB-838A61B845F7}">
      <dgm:prSet/>
      <dgm:spPr/>
      <dgm:t>
        <a:bodyPr/>
        <a:lstStyle/>
        <a:p>
          <a:r>
            <a:rPr lang="en-US"/>
            <a:t>GeeksforGeeks</a:t>
          </a:r>
        </a:p>
      </dgm:t>
    </dgm:pt>
    <dgm:pt modelId="{28FD898A-7CAB-47CF-BD15-9C620FE070F9}" type="parTrans" cxnId="{4BFDF1A1-DD55-48F2-96E0-5F265EE58790}">
      <dgm:prSet/>
      <dgm:spPr/>
      <dgm:t>
        <a:bodyPr/>
        <a:lstStyle/>
        <a:p>
          <a:endParaRPr lang="en-US"/>
        </a:p>
      </dgm:t>
    </dgm:pt>
    <dgm:pt modelId="{0115171E-6164-4F31-AB92-682A16E4F457}" type="sibTrans" cxnId="{4BFDF1A1-DD55-48F2-96E0-5F265EE58790}">
      <dgm:prSet/>
      <dgm:spPr/>
      <dgm:t>
        <a:bodyPr/>
        <a:lstStyle/>
        <a:p>
          <a:endParaRPr lang="en-US"/>
        </a:p>
      </dgm:t>
    </dgm:pt>
    <dgm:pt modelId="{453568CA-ED61-4695-B0A0-1CFA9A0F407E}">
      <dgm:prSet/>
      <dgm:spPr/>
      <dgm:t>
        <a:bodyPr/>
        <a:lstStyle/>
        <a:p>
          <a:r>
            <a:rPr lang="en-US"/>
            <a:t>Tkinter documentation </a:t>
          </a:r>
        </a:p>
      </dgm:t>
    </dgm:pt>
    <dgm:pt modelId="{3FC60B00-5FC6-439A-8726-8103AF43936F}" type="parTrans" cxnId="{F23A6DC3-371B-4A99-B7D2-383B39EDF608}">
      <dgm:prSet/>
      <dgm:spPr/>
      <dgm:t>
        <a:bodyPr/>
        <a:lstStyle/>
        <a:p>
          <a:endParaRPr lang="en-US"/>
        </a:p>
      </dgm:t>
    </dgm:pt>
    <dgm:pt modelId="{4D8BDD6C-F628-4B4C-84FC-FFDFB320794A}" type="sibTrans" cxnId="{F23A6DC3-371B-4A99-B7D2-383B39EDF608}">
      <dgm:prSet/>
      <dgm:spPr/>
      <dgm:t>
        <a:bodyPr/>
        <a:lstStyle/>
        <a:p>
          <a:endParaRPr lang="en-US"/>
        </a:p>
      </dgm:t>
    </dgm:pt>
    <dgm:pt modelId="{F6168145-FD63-4C00-9C2A-8DD9EEF6B4BF}">
      <dgm:prSet/>
      <dgm:spPr/>
      <dgm:t>
        <a:bodyPr/>
        <a:lstStyle/>
        <a:p>
          <a:r>
            <a:rPr lang="en-US"/>
            <a:t>Github</a:t>
          </a:r>
        </a:p>
      </dgm:t>
    </dgm:pt>
    <dgm:pt modelId="{1180D4A1-566D-43FC-A060-8975C5F292E4}" type="parTrans" cxnId="{E6D626E4-000B-457C-A5CE-DFCF786F5D75}">
      <dgm:prSet/>
      <dgm:spPr/>
      <dgm:t>
        <a:bodyPr/>
        <a:lstStyle/>
        <a:p>
          <a:endParaRPr lang="en-US"/>
        </a:p>
      </dgm:t>
    </dgm:pt>
    <dgm:pt modelId="{2E0717BE-61CF-4BA0-8F12-66D697F5F221}" type="sibTrans" cxnId="{E6D626E4-000B-457C-A5CE-DFCF786F5D75}">
      <dgm:prSet/>
      <dgm:spPr/>
      <dgm:t>
        <a:bodyPr/>
        <a:lstStyle/>
        <a:p>
          <a:endParaRPr lang="en-US"/>
        </a:p>
      </dgm:t>
    </dgm:pt>
    <dgm:pt modelId="{85DDD4CA-80E9-40DE-B59B-75E8E9BAB147}" type="pres">
      <dgm:prSet presAssocID="{678485BF-83AB-4C0A-8CFF-F9A600887D40}" presName="Name0" presStyleCnt="0">
        <dgm:presLayoutVars>
          <dgm:chMax/>
          <dgm:chPref/>
          <dgm:dir/>
        </dgm:presLayoutVars>
      </dgm:prSet>
      <dgm:spPr/>
    </dgm:pt>
    <dgm:pt modelId="{7BECE633-0523-4A68-BED5-BAE856673B63}" type="pres">
      <dgm:prSet presAssocID="{8055343B-E3AE-499A-81F1-A0A6D25B023F}" presName="composite" presStyleCnt="0">
        <dgm:presLayoutVars>
          <dgm:chMax/>
          <dgm:chPref/>
        </dgm:presLayoutVars>
      </dgm:prSet>
      <dgm:spPr/>
    </dgm:pt>
    <dgm:pt modelId="{8874AE0A-874B-4BBD-892C-367EB69ED209}" type="pres">
      <dgm:prSet presAssocID="{8055343B-E3AE-499A-81F1-A0A6D25B023F}" presName="Image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</dgm:spPr>
    </dgm:pt>
    <dgm:pt modelId="{673D7519-47EC-4434-9F22-B9D72757121B}" type="pres">
      <dgm:prSet presAssocID="{8055343B-E3AE-499A-81F1-A0A6D25B023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CEB48DF-011D-4966-B1C7-CBBDFA61E0E2}" type="pres">
      <dgm:prSet presAssocID="{8055343B-E3AE-499A-81F1-A0A6D25B023F}" presName="tlFrame" presStyleLbl="node1" presStyleIdx="0" presStyleCnt="16"/>
      <dgm:spPr/>
    </dgm:pt>
    <dgm:pt modelId="{3233A204-31C1-45A4-99E0-4F7ABAA09DD6}" type="pres">
      <dgm:prSet presAssocID="{8055343B-E3AE-499A-81F1-A0A6D25B023F}" presName="trFrame" presStyleLbl="node1" presStyleIdx="1" presStyleCnt="16"/>
      <dgm:spPr/>
    </dgm:pt>
    <dgm:pt modelId="{A446255D-706F-4910-AECF-8E1CB10D1DB7}" type="pres">
      <dgm:prSet presAssocID="{8055343B-E3AE-499A-81F1-A0A6D25B023F}" presName="blFrame" presStyleLbl="node1" presStyleIdx="2" presStyleCnt="16"/>
      <dgm:spPr/>
    </dgm:pt>
    <dgm:pt modelId="{F2AF0977-7F50-46BA-84C1-6C715D1327B0}" type="pres">
      <dgm:prSet presAssocID="{8055343B-E3AE-499A-81F1-A0A6D25B023F}" presName="brFrame" presStyleLbl="node1" presStyleIdx="3" presStyleCnt="16"/>
      <dgm:spPr/>
    </dgm:pt>
    <dgm:pt modelId="{7C3D6EE9-DB4A-4C9A-A5DC-4462098D0152}" type="pres">
      <dgm:prSet presAssocID="{E15E4D32-4695-4C30-BC43-9585AE5A5B73}" presName="sibTrans" presStyleCnt="0"/>
      <dgm:spPr/>
    </dgm:pt>
    <dgm:pt modelId="{7AB563A7-A9A5-4A6F-81CC-1FF3A64C77F6}" type="pres">
      <dgm:prSet presAssocID="{12C2C0EA-F531-4AFE-A6FB-838A61B845F7}" presName="composite" presStyleCnt="0">
        <dgm:presLayoutVars>
          <dgm:chMax/>
          <dgm:chPref/>
        </dgm:presLayoutVars>
      </dgm:prSet>
      <dgm:spPr/>
    </dgm:pt>
    <dgm:pt modelId="{780E2953-091D-42E2-A312-A73E42C706D1}" type="pres">
      <dgm:prSet presAssocID="{12C2C0EA-F531-4AFE-A6FB-838A61B845F7}" presName="Image" presStyleLbl="b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6000" r="-16000"/>
          </a:stretch>
        </a:blipFill>
      </dgm:spPr>
    </dgm:pt>
    <dgm:pt modelId="{C47128C6-6701-4051-918F-56A5A7A965E3}" type="pres">
      <dgm:prSet presAssocID="{12C2C0EA-F531-4AFE-A6FB-838A61B845F7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2613108-E5A8-447C-8187-6C9FB895FB4F}" type="pres">
      <dgm:prSet presAssocID="{12C2C0EA-F531-4AFE-A6FB-838A61B845F7}" presName="tlFrame" presStyleLbl="node1" presStyleIdx="4" presStyleCnt="16"/>
      <dgm:spPr/>
    </dgm:pt>
    <dgm:pt modelId="{396E7097-E4AE-4E2C-BD09-940D3484D0EB}" type="pres">
      <dgm:prSet presAssocID="{12C2C0EA-F531-4AFE-A6FB-838A61B845F7}" presName="trFrame" presStyleLbl="node1" presStyleIdx="5" presStyleCnt="16"/>
      <dgm:spPr/>
    </dgm:pt>
    <dgm:pt modelId="{BDD252EE-2BB6-4D8F-9514-9D577797FE67}" type="pres">
      <dgm:prSet presAssocID="{12C2C0EA-F531-4AFE-A6FB-838A61B845F7}" presName="blFrame" presStyleLbl="node1" presStyleIdx="6" presStyleCnt="16"/>
      <dgm:spPr/>
    </dgm:pt>
    <dgm:pt modelId="{CA5E6F76-A697-48A0-AC02-B80594CB31FD}" type="pres">
      <dgm:prSet presAssocID="{12C2C0EA-F531-4AFE-A6FB-838A61B845F7}" presName="brFrame" presStyleLbl="node1" presStyleIdx="7" presStyleCnt="16"/>
      <dgm:spPr/>
    </dgm:pt>
    <dgm:pt modelId="{B50DBD51-DDBF-4D33-9F53-050192A2A296}" type="pres">
      <dgm:prSet presAssocID="{0115171E-6164-4F31-AB92-682A16E4F457}" presName="sibTrans" presStyleCnt="0"/>
      <dgm:spPr/>
    </dgm:pt>
    <dgm:pt modelId="{ED734BC0-6039-4858-AD2F-9FEAC49AF363}" type="pres">
      <dgm:prSet presAssocID="{453568CA-ED61-4695-B0A0-1CFA9A0F407E}" presName="composite" presStyleCnt="0">
        <dgm:presLayoutVars>
          <dgm:chMax/>
          <dgm:chPref/>
        </dgm:presLayoutVars>
      </dgm:prSet>
      <dgm:spPr/>
    </dgm:pt>
    <dgm:pt modelId="{94EECBF2-6887-4CC8-A2A8-974406A4F45B}" type="pres">
      <dgm:prSet presAssocID="{453568CA-ED61-4695-B0A0-1CFA9A0F407E}" presName="Image" presStyleLbl="bgImgPlace1" presStyleIdx="2" presStyleCnt="4" custScaleX="88796" custScaleY="135334" custLinFactNeighborX="5551" custLinFactNeighborY="64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5000" b="-25000"/>
          </a:stretch>
        </a:blipFill>
      </dgm:spPr>
    </dgm:pt>
    <dgm:pt modelId="{66354022-B42D-4E4E-A0C0-D47CCA16D477}" type="pres">
      <dgm:prSet presAssocID="{453568CA-ED61-4695-B0A0-1CFA9A0F407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17DA061-9DCB-4C76-9B34-B4D7AFAAE17B}" type="pres">
      <dgm:prSet presAssocID="{453568CA-ED61-4695-B0A0-1CFA9A0F407E}" presName="tlFrame" presStyleLbl="node1" presStyleIdx="8" presStyleCnt="16"/>
      <dgm:spPr/>
    </dgm:pt>
    <dgm:pt modelId="{3C927203-4742-46DC-8E15-AEEFF5C3EFC6}" type="pres">
      <dgm:prSet presAssocID="{453568CA-ED61-4695-B0A0-1CFA9A0F407E}" presName="trFrame" presStyleLbl="node1" presStyleIdx="9" presStyleCnt="16"/>
      <dgm:spPr/>
    </dgm:pt>
    <dgm:pt modelId="{03134F99-28EA-4EFA-9953-3A0D6DC2753C}" type="pres">
      <dgm:prSet presAssocID="{453568CA-ED61-4695-B0A0-1CFA9A0F407E}" presName="blFrame" presStyleLbl="node1" presStyleIdx="10" presStyleCnt="16"/>
      <dgm:spPr/>
    </dgm:pt>
    <dgm:pt modelId="{F8932A05-2210-44A8-AC9E-6B4BC38C19B4}" type="pres">
      <dgm:prSet presAssocID="{453568CA-ED61-4695-B0A0-1CFA9A0F407E}" presName="brFrame" presStyleLbl="node1" presStyleIdx="11" presStyleCnt="16"/>
      <dgm:spPr/>
    </dgm:pt>
    <dgm:pt modelId="{92AB0CD7-2072-4089-AF71-51060325553D}" type="pres">
      <dgm:prSet presAssocID="{4D8BDD6C-F628-4B4C-84FC-FFDFB320794A}" presName="sibTrans" presStyleCnt="0"/>
      <dgm:spPr/>
    </dgm:pt>
    <dgm:pt modelId="{0BAE6EFE-2421-4624-B9B5-F59338D710A1}" type="pres">
      <dgm:prSet presAssocID="{F6168145-FD63-4C00-9C2A-8DD9EEF6B4BF}" presName="composite" presStyleCnt="0">
        <dgm:presLayoutVars>
          <dgm:chMax/>
          <dgm:chPref/>
        </dgm:presLayoutVars>
      </dgm:prSet>
      <dgm:spPr/>
    </dgm:pt>
    <dgm:pt modelId="{D687C5FD-22C7-4839-92FB-C1A3F9A6689E}" type="pres">
      <dgm:prSet presAssocID="{F6168145-FD63-4C00-9C2A-8DD9EEF6B4BF}" presName="Image" presStyleLbl="bgImgPlace1" presStyleIdx="3" presStyleCnt="4" custScaleX="133575" custScaleY="1322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9000" r="-9000"/>
          </a:stretch>
        </a:blipFill>
      </dgm:spPr>
    </dgm:pt>
    <dgm:pt modelId="{EFAC22F6-FA40-4AF2-B951-E747EED2473F}" type="pres">
      <dgm:prSet presAssocID="{F6168145-FD63-4C00-9C2A-8DD9EEF6B4B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4A03BDB-9720-4E46-A5A4-37E73C91ADD7}" type="pres">
      <dgm:prSet presAssocID="{F6168145-FD63-4C00-9C2A-8DD9EEF6B4BF}" presName="tlFrame" presStyleLbl="node1" presStyleIdx="12" presStyleCnt="16"/>
      <dgm:spPr/>
    </dgm:pt>
    <dgm:pt modelId="{FCA2FDA0-1528-4019-8295-1AB17AC668E5}" type="pres">
      <dgm:prSet presAssocID="{F6168145-FD63-4C00-9C2A-8DD9EEF6B4BF}" presName="trFrame" presStyleLbl="node1" presStyleIdx="13" presStyleCnt="16"/>
      <dgm:spPr/>
    </dgm:pt>
    <dgm:pt modelId="{BD0EC62B-FF99-4D6E-83F2-78A1118842F3}" type="pres">
      <dgm:prSet presAssocID="{F6168145-FD63-4C00-9C2A-8DD9EEF6B4BF}" presName="blFrame" presStyleLbl="node1" presStyleIdx="14" presStyleCnt="16"/>
      <dgm:spPr/>
    </dgm:pt>
    <dgm:pt modelId="{1677DCB2-CF47-4C6D-AF8A-0BD7641257B6}" type="pres">
      <dgm:prSet presAssocID="{F6168145-FD63-4C00-9C2A-8DD9EEF6B4BF}" presName="brFrame" presStyleLbl="node1" presStyleIdx="15" presStyleCnt="16"/>
      <dgm:spPr/>
    </dgm:pt>
  </dgm:ptLst>
  <dgm:cxnLst>
    <dgm:cxn modelId="{84036F47-45AF-4725-BB63-79A78356FC5F}" type="presOf" srcId="{453568CA-ED61-4695-B0A0-1CFA9A0F407E}" destId="{66354022-B42D-4E4E-A0C0-D47CCA16D477}" srcOrd="0" destOrd="0" presId="urn:microsoft.com/office/officeart/2009/3/layout/FramedTextPicture"/>
    <dgm:cxn modelId="{7AE60A70-C9A9-4B12-976C-44FF841DB315}" type="presOf" srcId="{12C2C0EA-F531-4AFE-A6FB-838A61B845F7}" destId="{C47128C6-6701-4051-918F-56A5A7A965E3}" srcOrd="0" destOrd="0" presId="urn:microsoft.com/office/officeart/2009/3/layout/FramedTextPicture"/>
    <dgm:cxn modelId="{772C9A7E-4C88-42CA-A88A-77462BE84A39}" srcId="{678485BF-83AB-4C0A-8CFF-F9A600887D40}" destId="{8055343B-E3AE-499A-81F1-A0A6D25B023F}" srcOrd="0" destOrd="0" parTransId="{CFC926B3-0437-4B33-9AA7-48C319DFF776}" sibTransId="{E15E4D32-4695-4C30-BC43-9585AE5A5B73}"/>
    <dgm:cxn modelId="{5F98FE9B-1214-4E54-9B15-435428E78295}" type="presOf" srcId="{F6168145-FD63-4C00-9C2A-8DD9EEF6B4BF}" destId="{EFAC22F6-FA40-4AF2-B951-E747EED2473F}" srcOrd="0" destOrd="0" presId="urn:microsoft.com/office/officeart/2009/3/layout/FramedTextPicture"/>
    <dgm:cxn modelId="{4BFDF1A1-DD55-48F2-96E0-5F265EE58790}" srcId="{678485BF-83AB-4C0A-8CFF-F9A600887D40}" destId="{12C2C0EA-F531-4AFE-A6FB-838A61B845F7}" srcOrd="1" destOrd="0" parTransId="{28FD898A-7CAB-47CF-BD15-9C620FE070F9}" sibTransId="{0115171E-6164-4F31-AB92-682A16E4F457}"/>
    <dgm:cxn modelId="{F23A6DC3-371B-4A99-B7D2-383B39EDF608}" srcId="{678485BF-83AB-4C0A-8CFF-F9A600887D40}" destId="{453568CA-ED61-4695-B0A0-1CFA9A0F407E}" srcOrd="2" destOrd="0" parTransId="{3FC60B00-5FC6-439A-8726-8103AF43936F}" sibTransId="{4D8BDD6C-F628-4B4C-84FC-FFDFB320794A}"/>
    <dgm:cxn modelId="{2E3625CC-A3A9-4844-AE91-0ACD66C2AC88}" type="presOf" srcId="{8055343B-E3AE-499A-81F1-A0A6D25B023F}" destId="{673D7519-47EC-4434-9F22-B9D72757121B}" srcOrd="0" destOrd="0" presId="urn:microsoft.com/office/officeart/2009/3/layout/FramedTextPicture"/>
    <dgm:cxn modelId="{E6D626E4-000B-457C-A5CE-DFCF786F5D75}" srcId="{678485BF-83AB-4C0A-8CFF-F9A600887D40}" destId="{F6168145-FD63-4C00-9C2A-8DD9EEF6B4BF}" srcOrd="3" destOrd="0" parTransId="{1180D4A1-566D-43FC-A060-8975C5F292E4}" sibTransId="{2E0717BE-61CF-4BA0-8F12-66D697F5F221}"/>
    <dgm:cxn modelId="{4220ABF2-0E28-4250-A5B7-DEBE5055B3AF}" type="presOf" srcId="{678485BF-83AB-4C0A-8CFF-F9A600887D40}" destId="{85DDD4CA-80E9-40DE-B59B-75E8E9BAB147}" srcOrd="0" destOrd="0" presId="urn:microsoft.com/office/officeart/2009/3/layout/FramedTextPicture"/>
    <dgm:cxn modelId="{8333D50E-5CA9-415D-B4E8-2F4B939B5C15}" type="presParOf" srcId="{85DDD4CA-80E9-40DE-B59B-75E8E9BAB147}" destId="{7BECE633-0523-4A68-BED5-BAE856673B63}" srcOrd="0" destOrd="0" presId="urn:microsoft.com/office/officeart/2009/3/layout/FramedTextPicture"/>
    <dgm:cxn modelId="{931D72BE-155E-4884-B194-27EA1C0A6511}" type="presParOf" srcId="{7BECE633-0523-4A68-BED5-BAE856673B63}" destId="{8874AE0A-874B-4BBD-892C-367EB69ED209}" srcOrd="0" destOrd="0" presId="urn:microsoft.com/office/officeart/2009/3/layout/FramedTextPicture"/>
    <dgm:cxn modelId="{1590C3BE-0B23-4D5A-AEC3-058227A3217C}" type="presParOf" srcId="{7BECE633-0523-4A68-BED5-BAE856673B63}" destId="{673D7519-47EC-4434-9F22-B9D72757121B}" srcOrd="1" destOrd="0" presId="urn:microsoft.com/office/officeart/2009/3/layout/FramedTextPicture"/>
    <dgm:cxn modelId="{0090E930-36D4-4B7D-86F1-7A3BECD02272}" type="presParOf" srcId="{7BECE633-0523-4A68-BED5-BAE856673B63}" destId="{ACEB48DF-011D-4966-B1C7-CBBDFA61E0E2}" srcOrd="2" destOrd="0" presId="urn:microsoft.com/office/officeart/2009/3/layout/FramedTextPicture"/>
    <dgm:cxn modelId="{3CFD6205-2463-43E5-8951-22245ADA925C}" type="presParOf" srcId="{7BECE633-0523-4A68-BED5-BAE856673B63}" destId="{3233A204-31C1-45A4-99E0-4F7ABAA09DD6}" srcOrd="3" destOrd="0" presId="urn:microsoft.com/office/officeart/2009/3/layout/FramedTextPicture"/>
    <dgm:cxn modelId="{8A4E0E9C-B080-4406-A980-A53A594895F0}" type="presParOf" srcId="{7BECE633-0523-4A68-BED5-BAE856673B63}" destId="{A446255D-706F-4910-AECF-8E1CB10D1DB7}" srcOrd="4" destOrd="0" presId="urn:microsoft.com/office/officeart/2009/3/layout/FramedTextPicture"/>
    <dgm:cxn modelId="{4433C848-4527-4ABB-881E-6C1CD12916CD}" type="presParOf" srcId="{7BECE633-0523-4A68-BED5-BAE856673B63}" destId="{F2AF0977-7F50-46BA-84C1-6C715D1327B0}" srcOrd="5" destOrd="0" presId="urn:microsoft.com/office/officeart/2009/3/layout/FramedTextPicture"/>
    <dgm:cxn modelId="{09596450-5DD6-408B-AB76-5A996B9FB0AB}" type="presParOf" srcId="{85DDD4CA-80E9-40DE-B59B-75E8E9BAB147}" destId="{7C3D6EE9-DB4A-4C9A-A5DC-4462098D0152}" srcOrd="1" destOrd="0" presId="urn:microsoft.com/office/officeart/2009/3/layout/FramedTextPicture"/>
    <dgm:cxn modelId="{39292821-256D-487E-A544-EE236820C658}" type="presParOf" srcId="{85DDD4CA-80E9-40DE-B59B-75E8E9BAB147}" destId="{7AB563A7-A9A5-4A6F-81CC-1FF3A64C77F6}" srcOrd="2" destOrd="0" presId="urn:microsoft.com/office/officeart/2009/3/layout/FramedTextPicture"/>
    <dgm:cxn modelId="{3CDBC424-F9CD-43EA-B128-D52644543798}" type="presParOf" srcId="{7AB563A7-A9A5-4A6F-81CC-1FF3A64C77F6}" destId="{780E2953-091D-42E2-A312-A73E42C706D1}" srcOrd="0" destOrd="0" presId="urn:microsoft.com/office/officeart/2009/3/layout/FramedTextPicture"/>
    <dgm:cxn modelId="{ED7F3751-BAE5-4A2F-AD27-276169AD6B7C}" type="presParOf" srcId="{7AB563A7-A9A5-4A6F-81CC-1FF3A64C77F6}" destId="{C47128C6-6701-4051-918F-56A5A7A965E3}" srcOrd="1" destOrd="0" presId="urn:microsoft.com/office/officeart/2009/3/layout/FramedTextPicture"/>
    <dgm:cxn modelId="{CA9C723A-4F09-48E9-89B5-C00B66BE9991}" type="presParOf" srcId="{7AB563A7-A9A5-4A6F-81CC-1FF3A64C77F6}" destId="{52613108-E5A8-447C-8187-6C9FB895FB4F}" srcOrd="2" destOrd="0" presId="urn:microsoft.com/office/officeart/2009/3/layout/FramedTextPicture"/>
    <dgm:cxn modelId="{1F03D51F-4400-4F08-8188-8295C4F792A2}" type="presParOf" srcId="{7AB563A7-A9A5-4A6F-81CC-1FF3A64C77F6}" destId="{396E7097-E4AE-4E2C-BD09-940D3484D0EB}" srcOrd="3" destOrd="0" presId="urn:microsoft.com/office/officeart/2009/3/layout/FramedTextPicture"/>
    <dgm:cxn modelId="{C603780A-E3B3-415E-8D31-1911A8EFC256}" type="presParOf" srcId="{7AB563A7-A9A5-4A6F-81CC-1FF3A64C77F6}" destId="{BDD252EE-2BB6-4D8F-9514-9D577797FE67}" srcOrd="4" destOrd="0" presId="urn:microsoft.com/office/officeart/2009/3/layout/FramedTextPicture"/>
    <dgm:cxn modelId="{066DD1FA-8198-4E63-B7AB-15ABEFF27DBA}" type="presParOf" srcId="{7AB563A7-A9A5-4A6F-81CC-1FF3A64C77F6}" destId="{CA5E6F76-A697-48A0-AC02-B80594CB31FD}" srcOrd="5" destOrd="0" presId="urn:microsoft.com/office/officeart/2009/3/layout/FramedTextPicture"/>
    <dgm:cxn modelId="{E744B46B-A1C3-43E2-96D6-5FF92F67974F}" type="presParOf" srcId="{85DDD4CA-80E9-40DE-B59B-75E8E9BAB147}" destId="{B50DBD51-DDBF-4D33-9F53-050192A2A296}" srcOrd="3" destOrd="0" presId="urn:microsoft.com/office/officeart/2009/3/layout/FramedTextPicture"/>
    <dgm:cxn modelId="{CCAAF903-C910-4FBE-81BD-16CBA527C1BC}" type="presParOf" srcId="{85DDD4CA-80E9-40DE-B59B-75E8E9BAB147}" destId="{ED734BC0-6039-4858-AD2F-9FEAC49AF363}" srcOrd="4" destOrd="0" presId="urn:microsoft.com/office/officeart/2009/3/layout/FramedTextPicture"/>
    <dgm:cxn modelId="{CFABDDC9-744F-48C3-A06C-7DF0FDF0C983}" type="presParOf" srcId="{ED734BC0-6039-4858-AD2F-9FEAC49AF363}" destId="{94EECBF2-6887-4CC8-A2A8-974406A4F45B}" srcOrd="0" destOrd="0" presId="urn:microsoft.com/office/officeart/2009/3/layout/FramedTextPicture"/>
    <dgm:cxn modelId="{B6CB5C07-5BCF-4622-B4C7-AA6635187CD3}" type="presParOf" srcId="{ED734BC0-6039-4858-AD2F-9FEAC49AF363}" destId="{66354022-B42D-4E4E-A0C0-D47CCA16D477}" srcOrd="1" destOrd="0" presId="urn:microsoft.com/office/officeart/2009/3/layout/FramedTextPicture"/>
    <dgm:cxn modelId="{96568535-ABDA-47BF-A561-AD3ED947F2B0}" type="presParOf" srcId="{ED734BC0-6039-4858-AD2F-9FEAC49AF363}" destId="{F17DA061-9DCB-4C76-9B34-B4D7AFAAE17B}" srcOrd="2" destOrd="0" presId="urn:microsoft.com/office/officeart/2009/3/layout/FramedTextPicture"/>
    <dgm:cxn modelId="{91A42D55-C2A3-4B3E-9974-A65CAA9EAF67}" type="presParOf" srcId="{ED734BC0-6039-4858-AD2F-9FEAC49AF363}" destId="{3C927203-4742-46DC-8E15-AEEFF5C3EFC6}" srcOrd="3" destOrd="0" presId="urn:microsoft.com/office/officeart/2009/3/layout/FramedTextPicture"/>
    <dgm:cxn modelId="{090387DB-E08F-4C07-856C-AAD47F203ABC}" type="presParOf" srcId="{ED734BC0-6039-4858-AD2F-9FEAC49AF363}" destId="{03134F99-28EA-4EFA-9953-3A0D6DC2753C}" srcOrd="4" destOrd="0" presId="urn:microsoft.com/office/officeart/2009/3/layout/FramedTextPicture"/>
    <dgm:cxn modelId="{38AE5502-060B-445E-950F-CC87C58BEC4D}" type="presParOf" srcId="{ED734BC0-6039-4858-AD2F-9FEAC49AF363}" destId="{F8932A05-2210-44A8-AC9E-6B4BC38C19B4}" srcOrd="5" destOrd="0" presId="urn:microsoft.com/office/officeart/2009/3/layout/FramedTextPicture"/>
    <dgm:cxn modelId="{0D29C8A3-FACE-4589-9B91-C979E3E1CB98}" type="presParOf" srcId="{85DDD4CA-80E9-40DE-B59B-75E8E9BAB147}" destId="{92AB0CD7-2072-4089-AF71-51060325553D}" srcOrd="5" destOrd="0" presId="urn:microsoft.com/office/officeart/2009/3/layout/FramedTextPicture"/>
    <dgm:cxn modelId="{68763E7E-C95B-4AFB-8523-6BFB8F2AD9BC}" type="presParOf" srcId="{85DDD4CA-80E9-40DE-B59B-75E8E9BAB147}" destId="{0BAE6EFE-2421-4624-B9B5-F59338D710A1}" srcOrd="6" destOrd="0" presId="urn:microsoft.com/office/officeart/2009/3/layout/FramedTextPicture"/>
    <dgm:cxn modelId="{801C275A-1E93-4869-9AD7-6940BCFABF81}" type="presParOf" srcId="{0BAE6EFE-2421-4624-B9B5-F59338D710A1}" destId="{D687C5FD-22C7-4839-92FB-C1A3F9A6689E}" srcOrd="0" destOrd="0" presId="urn:microsoft.com/office/officeart/2009/3/layout/FramedTextPicture"/>
    <dgm:cxn modelId="{0C1158BB-76EA-422F-8029-57EDA5E82546}" type="presParOf" srcId="{0BAE6EFE-2421-4624-B9B5-F59338D710A1}" destId="{EFAC22F6-FA40-4AF2-B951-E747EED2473F}" srcOrd="1" destOrd="0" presId="urn:microsoft.com/office/officeart/2009/3/layout/FramedTextPicture"/>
    <dgm:cxn modelId="{880701BF-F7D7-4B0E-8B74-686C9511F345}" type="presParOf" srcId="{0BAE6EFE-2421-4624-B9B5-F59338D710A1}" destId="{84A03BDB-9720-4E46-A5A4-37E73C91ADD7}" srcOrd="2" destOrd="0" presId="urn:microsoft.com/office/officeart/2009/3/layout/FramedTextPicture"/>
    <dgm:cxn modelId="{93651FDE-9D4C-40BA-8B3B-F373D7DF9181}" type="presParOf" srcId="{0BAE6EFE-2421-4624-B9B5-F59338D710A1}" destId="{FCA2FDA0-1528-4019-8295-1AB17AC668E5}" srcOrd="3" destOrd="0" presId="urn:microsoft.com/office/officeart/2009/3/layout/FramedTextPicture"/>
    <dgm:cxn modelId="{9F738AE7-FBFD-4400-BA20-A4DE585EF18E}" type="presParOf" srcId="{0BAE6EFE-2421-4624-B9B5-F59338D710A1}" destId="{BD0EC62B-FF99-4D6E-83F2-78A1118842F3}" srcOrd="4" destOrd="0" presId="urn:microsoft.com/office/officeart/2009/3/layout/FramedTextPicture"/>
    <dgm:cxn modelId="{F7FEE3D4-148F-45DC-8B25-BACAD50608F3}" type="presParOf" srcId="{0BAE6EFE-2421-4624-B9B5-F59338D710A1}" destId="{1677DCB2-CF47-4C6D-AF8A-0BD7641257B6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C3F9B-DD88-46CE-8604-85A87DB7BD6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3848-1A3E-48D4-A025-5ABEF2AB60E6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GPT-3, or the third generation Generative Pre-trained Transformer, is a neural network machine learning model trained using internet data to generate any type of text. Developed by OpenAI, it requires a small amount of input text to generate large volumes of relevant and sophisticated machine-generated text.</a:t>
          </a:r>
        </a:p>
      </dgm:t>
    </dgm:pt>
    <dgm:pt modelId="{D4EA83B0-B716-4BA6-BA54-95C02621EE1E}" type="parTrans" cxnId="{AE24F951-8A39-43C9-89A3-4356F201D5F8}">
      <dgm:prSet/>
      <dgm:spPr/>
      <dgm:t>
        <a:bodyPr/>
        <a:lstStyle/>
        <a:p>
          <a:endParaRPr lang="en-US"/>
        </a:p>
      </dgm:t>
    </dgm:pt>
    <dgm:pt modelId="{D17EEF40-3D77-48F6-86B1-000115BB6E23}" type="sibTrans" cxnId="{AE24F951-8A39-43C9-89A3-4356F201D5F8}">
      <dgm:prSet/>
      <dgm:spPr/>
      <dgm:t>
        <a:bodyPr/>
        <a:lstStyle/>
        <a:p>
          <a:endParaRPr lang="en-US"/>
        </a:p>
      </dgm:t>
    </dgm:pt>
    <dgm:pt modelId="{E81E1288-402B-4FA4-A92F-DF705393C350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GPT-3's deep learning neural network is a model with over 175 billion machine learning parameters. To put things into scale, the largest trained language model before GPT-3 was Microsoft's Turing NLG model, which had 10 billion parameters As a result, GPT-3 is better than any prior model for producing text that is convincing enough to seem like a human could have written it.</a:t>
          </a:r>
        </a:p>
      </dgm:t>
    </dgm:pt>
    <dgm:pt modelId="{77D7E3DB-B431-4557-A739-0A3DADB6FC15}" type="parTrans" cxnId="{D4002A27-6543-4D55-A5EE-25930E2B6086}">
      <dgm:prSet/>
      <dgm:spPr/>
      <dgm:t>
        <a:bodyPr/>
        <a:lstStyle/>
        <a:p>
          <a:endParaRPr lang="en-US"/>
        </a:p>
      </dgm:t>
    </dgm:pt>
    <dgm:pt modelId="{DA93BA84-FA06-4BC1-87DA-22BCDA09CDE6}" type="sibTrans" cxnId="{D4002A27-6543-4D55-A5EE-25930E2B6086}">
      <dgm:prSet/>
      <dgm:spPr/>
      <dgm:t>
        <a:bodyPr/>
        <a:lstStyle/>
        <a:p>
          <a:endParaRPr lang="en-US"/>
        </a:p>
      </dgm:t>
    </dgm:pt>
    <dgm:pt modelId="{E188D18C-2D86-43CB-B4F7-D73BE787D57C}" type="pres">
      <dgm:prSet presAssocID="{4E4C3F9B-DD88-46CE-8604-85A87DB7BD68}" presName="Name0" presStyleCnt="0">
        <dgm:presLayoutVars>
          <dgm:dir/>
          <dgm:resizeHandles val="exact"/>
        </dgm:presLayoutVars>
      </dgm:prSet>
      <dgm:spPr/>
    </dgm:pt>
    <dgm:pt modelId="{71D3E623-B19D-42D2-9723-5ED903CD7D18}" type="pres">
      <dgm:prSet presAssocID="{4E4C3F9B-DD88-46CE-8604-85A87DB7BD68}" presName="fgShape" presStyleLbl="fgShp" presStyleIdx="0" presStyleCnt="1"/>
      <dgm:spPr/>
    </dgm:pt>
    <dgm:pt modelId="{037B3794-F160-499D-991A-3BE05EF04392}" type="pres">
      <dgm:prSet presAssocID="{4E4C3F9B-DD88-46CE-8604-85A87DB7BD68}" presName="linComp" presStyleCnt="0"/>
      <dgm:spPr/>
    </dgm:pt>
    <dgm:pt modelId="{26922D7A-72F5-42E8-90B6-D847E372A18C}" type="pres">
      <dgm:prSet presAssocID="{5D413848-1A3E-48D4-A025-5ABEF2AB60E6}" presName="compNode" presStyleCnt="0"/>
      <dgm:spPr/>
    </dgm:pt>
    <dgm:pt modelId="{9796A0F9-109A-43CF-B724-3D5E98478F3B}" type="pres">
      <dgm:prSet presAssocID="{5D413848-1A3E-48D4-A025-5ABEF2AB60E6}" presName="bkgdShape" presStyleLbl="node1" presStyleIdx="0" presStyleCnt="2" custLinFactNeighborX="-87" custLinFactNeighborY="0"/>
      <dgm:spPr/>
    </dgm:pt>
    <dgm:pt modelId="{7E5BCB0A-1968-4592-9B11-C1C337DAE161}" type="pres">
      <dgm:prSet presAssocID="{5D413848-1A3E-48D4-A025-5ABEF2AB60E6}" presName="nodeTx" presStyleLbl="node1" presStyleIdx="0" presStyleCnt="2">
        <dgm:presLayoutVars>
          <dgm:bulletEnabled val="1"/>
        </dgm:presLayoutVars>
      </dgm:prSet>
      <dgm:spPr/>
    </dgm:pt>
    <dgm:pt modelId="{E4FD6B7B-7E83-4623-A6D9-5A525EF4B107}" type="pres">
      <dgm:prSet presAssocID="{5D413848-1A3E-48D4-A025-5ABEF2AB60E6}" presName="invisiNode" presStyleLbl="node1" presStyleIdx="0" presStyleCnt="2"/>
      <dgm:spPr/>
    </dgm:pt>
    <dgm:pt modelId="{B6D7E30E-37BA-463E-8BA6-DC241A4E5A00}" type="pres">
      <dgm:prSet presAssocID="{5D413848-1A3E-48D4-A025-5ABEF2AB60E6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0BBAF80-3969-4E3B-8EAC-A11543972626}" type="pres">
      <dgm:prSet presAssocID="{D17EEF40-3D77-48F6-86B1-000115BB6E23}" presName="sibTrans" presStyleLbl="sibTrans2D1" presStyleIdx="0" presStyleCnt="0"/>
      <dgm:spPr/>
    </dgm:pt>
    <dgm:pt modelId="{F78EB915-D8C8-4ABC-876C-F2328CAFE67E}" type="pres">
      <dgm:prSet presAssocID="{E81E1288-402B-4FA4-A92F-DF705393C350}" presName="compNode" presStyleCnt="0"/>
      <dgm:spPr/>
    </dgm:pt>
    <dgm:pt modelId="{755910E1-FAFB-4028-A764-E837E2D066AD}" type="pres">
      <dgm:prSet presAssocID="{E81E1288-402B-4FA4-A92F-DF705393C350}" presName="bkgdShape" presStyleLbl="node1" presStyleIdx="1" presStyleCnt="2"/>
      <dgm:spPr/>
    </dgm:pt>
    <dgm:pt modelId="{C9D00DCC-33F4-4540-B97F-37C9DA144224}" type="pres">
      <dgm:prSet presAssocID="{E81E1288-402B-4FA4-A92F-DF705393C350}" presName="nodeTx" presStyleLbl="node1" presStyleIdx="1" presStyleCnt="2">
        <dgm:presLayoutVars>
          <dgm:bulletEnabled val="1"/>
        </dgm:presLayoutVars>
      </dgm:prSet>
      <dgm:spPr/>
    </dgm:pt>
    <dgm:pt modelId="{27EA2967-A119-4855-8C13-D7B63A8A82DC}" type="pres">
      <dgm:prSet presAssocID="{E81E1288-402B-4FA4-A92F-DF705393C350}" presName="invisiNode" presStyleLbl="node1" presStyleIdx="1" presStyleCnt="2"/>
      <dgm:spPr/>
    </dgm:pt>
    <dgm:pt modelId="{B09D333D-5E2F-47D3-8347-86C52BBC1D04}" type="pres">
      <dgm:prSet presAssocID="{E81E1288-402B-4FA4-A92F-DF705393C350}" presName="imagNode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</dgm:ptLst>
  <dgm:cxnLst>
    <dgm:cxn modelId="{2C7DAB18-60D1-4101-8E8D-147F21D114AA}" type="presOf" srcId="{D17EEF40-3D77-48F6-86B1-000115BB6E23}" destId="{50BBAF80-3969-4E3B-8EAC-A11543972626}" srcOrd="0" destOrd="0" presId="urn:microsoft.com/office/officeart/2005/8/layout/hList7"/>
    <dgm:cxn modelId="{FA409724-B92E-42F6-A7B1-CF64991A14A6}" type="presOf" srcId="{E81E1288-402B-4FA4-A92F-DF705393C350}" destId="{C9D00DCC-33F4-4540-B97F-37C9DA144224}" srcOrd="1" destOrd="0" presId="urn:microsoft.com/office/officeart/2005/8/layout/hList7"/>
    <dgm:cxn modelId="{D4002A27-6543-4D55-A5EE-25930E2B6086}" srcId="{4E4C3F9B-DD88-46CE-8604-85A87DB7BD68}" destId="{E81E1288-402B-4FA4-A92F-DF705393C350}" srcOrd="1" destOrd="0" parTransId="{77D7E3DB-B431-4557-A739-0A3DADB6FC15}" sibTransId="{DA93BA84-FA06-4BC1-87DA-22BCDA09CDE6}"/>
    <dgm:cxn modelId="{AE24F951-8A39-43C9-89A3-4356F201D5F8}" srcId="{4E4C3F9B-DD88-46CE-8604-85A87DB7BD68}" destId="{5D413848-1A3E-48D4-A025-5ABEF2AB60E6}" srcOrd="0" destOrd="0" parTransId="{D4EA83B0-B716-4BA6-BA54-95C02621EE1E}" sibTransId="{D17EEF40-3D77-48F6-86B1-000115BB6E23}"/>
    <dgm:cxn modelId="{FFF4E178-C093-4234-BF18-3BB96603894C}" type="presOf" srcId="{5D413848-1A3E-48D4-A025-5ABEF2AB60E6}" destId="{9796A0F9-109A-43CF-B724-3D5E98478F3B}" srcOrd="0" destOrd="0" presId="urn:microsoft.com/office/officeart/2005/8/layout/hList7"/>
    <dgm:cxn modelId="{5E38D27D-EBC7-4D5E-8455-32ABACCEA233}" type="presOf" srcId="{4E4C3F9B-DD88-46CE-8604-85A87DB7BD68}" destId="{E188D18C-2D86-43CB-B4F7-D73BE787D57C}" srcOrd="0" destOrd="0" presId="urn:microsoft.com/office/officeart/2005/8/layout/hList7"/>
    <dgm:cxn modelId="{14979C92-E1F1-4100-B591-5E498881EA4A}" type="presOf" srcId="{5D413848-1A3E-48D4-A025-5ABEF2AB60E6}" destId="{7E5BCB0A-1968-4592-9B11-C1C337DAE161}" srcOrd="1" destOrd="0" presId="urn:microsoft.com/office/officeart/2005/8/layout/hList7"/>
    <dgm:cxn modelId="{7253C8DF-A6F8-4EAA-A8A3-105A591C7A3B}" type="presOf" srcId="{E81E1288-402B-4FA4-A92F-DF705393C350}" destId="{755910E1-FAFB-4028-A764-E837E2D066AD}" srcOrd="0" destOrd="0" presId="urn:microsoft.com/office/officeart/2005/8/layout/hList7"/>
    <dgm:cxn modelId="{53786678-E294-4C05-A8FF-6E3DC7C63CFE}" type="presParOf" srcId="{E188D18C-2D86-43CB-B4F7-D73BE787D57C}" destId="{71D3E623-B19D-42D2-9723-5ED903CD7D18}" srcOrd="0" destOrd="0" presId="urn:microsoft.com/office/officeart/2005/8/layout/hList7"/>
    <dgm:cxn modelId="{21768213-D18A-40AC-A6C7-4516872BC4F3}" type="presParOf" srcId="{E188D18C-2D86-43CB-B4F7-D73BE787D57C}" destId="{037B3794-F160-499D-991A-3BE05EF04392}" srcOrd="1" destOrd="0" presId="urn:microsoft.com/office/officeart/2005/8/layout/hList7"/>
    <dgm:cxn modelId="{E670A33E-D001-4252-B603-0674ECD884B5}" type="presParOf" srcId="{037B3794-F160-499D-991A-3BE05EF04392}" destId="{26922D7A-72F5-42E8-90B6-D847E372A18C}" srcOrd="0" destOrd="0" presId="urn:microsoft.com/office/officeart/2005/8/layout/hList7"/>
    <dgm:cxn modelId="{77A60437-62EA-4145-A0DD-6448CE34463D}" type="presParOf" srcId="{26922D7A-72F5-42E8-90B6-D847E372A18C}" destId="{9796A0F9-109A-43CF-B724-3D5E98478F3B}" srcOrd="0" destOrd="0" presId="urn:microsoft.com/office/officeart/2005/8/layout/hList7"/>
    <dgm:cxn modelId="{E245DAB5-C5BB-4ADA-8E26-C3EFE0CB0A4A}" type="presParOf" srcId="{26922D7A-72F5-42E8-90B6-D847E372A18C}" destId="{7E5BCB0A-1968-4592-9B11-C1C337DAE161}" srcOrd="1" destOrd="0" presId="urn:microsoft.com/office/officeart/2005/8/layout/hList7"/>
    <dgm:cxn modelId="{1FE8808D-DAD1-4DD3-AB27-3167757C3208}" type="presParOf" srcId="{26922D7A-72F5-42E8-90B6-D847E372A18C}" destId="{E4FD6B7B-7E83-4623-A6D9-5A525EF4B107}" srcOrd="2" destOrd="0" presId="urn:microsoft.com/office/officeart/2005/8/layout/hList7"/>
    <dgm:cxn modelId="{7182591F-AA2F-472F-B6F3-2D3C638CDB86}" type="presParOf" srcId="{26922D7A-72F5-42E8-90B6-D847E372A18C}" destId="{B6D7E30E-37BA-463E-8BA6-DC241A4E5A00}" srcOrd="3" destOrd="0" presId="urn:microsoft.com/office/officeart/2005/8/layout/hList7"/>
    <dgm:cxn modelId="{1523CC78-49AE-4631-A99D-DFDBC30B87CA}" type="presParOf" srcId="{037B3794-F160-499D-991A-3BE05EF04392}" destId="{50BBAF80-3969-4E3B-8EAC-A11543972626}" srcOrd="1" destOrd="0" presId="urn:microsoft.com/office/officeart/2005/8/layout/hList7"/>
    <dgm:cxn modelId="{57E275C4-3994-446A-9DA9-21DC27A4BF44}" type="presParOf" srcId="{037B3794-F160-499D-991A-3BE05EF04392}" destId="{F78EB915-D8C8-4ABC-876C-F2328CAFE67E}" srcOrd="2" destOrd="0" presId="urn:microsoft.com/office/officeart/2005/8/layout/hList7"/>
    <dgm:cxn modelId="{F5AB2893-4D1A-4625-A8ED-C3B69899155D}" type="presParOf" srcId="{F78EB915-D8C8-4ABC-876C-F2328CAFE67E}" destId="{755910E1-FAFB-4028-A764-E837E2D066AD}" srcOrd="0" destOrd="0" presId="urn:microsoft.com/office/officeart/2005/8/layout/hList7"/>
    <dgm:cxn modelId="{A115C84C-2CBA-409C-AF1B-5A178C0F1C86}" type="presParOf" srcId="{F78EB915-D8C8-4ABC-876C-F2328CAFE67E}" destId="{C9D00DCC-33F4-4540-B97F-37C9DA144224}" srcOrd="1" destOrd="0" presId="urn:microsoft.com/office/officeart/2005/8/layout/hList7"/>
    <dgm:cxn modelId="{1DD7E62C-8059-4084-8BF3-2FDFA90C0B1E}" type="presParOf" srcId="{F78EB915-D8C8-4ABC-876C-F2328CAFE67E}" destId="{27EA2967-A119-4855-8C13-D7B63A8A82DC}" srcOrd="2" destOrd="0" presId="urn:microsoft.com/office/officeart/2005/8/layout/hList7"/>
    <dgm:cxn modelId="{6E7419A0-AD27-4F05-B9F3-C1CBE982BD69}" type="presParOf" srcId="{F78EB915-D8C8-4ABC-876C-F2328CAFE67E}" destId="{B09D333D-5E2F-47D3-8347-86C52BBC1D0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1D55A6-777A-4885-9940-5EE2BD43FC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83D418-3A81-40C6-B4AC-CC0EE75464AF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Generating human language natural text. Using text on the internet, GPT-3 is trained to generate realistic human text.</a:t>
          </a:r>
        </a:p>
      </dgm:t>
    </dgm:pt>
    <dgm:pt modelId="{D48C1CAC-AA24-426C-ACCE-B5BE3CF6856E}" type="parTrans" cxnId="{45C524DF-07C3-4059-9284-89217A88127E}">
      <dgm:prSet/>
      <dgm:spPr/>
      <dgm:t>
        <a:bodyPr/>
        <a:lstStyle/>
        <a:p>
          <a:endParaRPr lang="en-US"/>
        </a:p>
      </dgm:t>
    </dgm:pt>
    <dgm:pt modelId="{58B6C02E-A39D-49EC-B32B-E48940E4267E}" type="sibTrans" cxnId="{45C524DF-07C3-4059-9284-89217A88127E}">
      <dgm:prSet/>
      <dgm:spPr/>
      <dgm:t>
        <a:bodyPr/>
        <a:lstStyle/>
        <a:p>
          <a:endParaRPr lang="en-US"/>
        </a:p>
      </dgm:t>
    </dgm:pt>
    <dgm:pt modelId="{3299A137-E344-4625-A8B9-900A8883DBC1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GPT-3 has been used to create articles, poetry, stories, news reports and dialogue using just a small amount of input text that can be used to produce large amounts of quality copy.</a:t>
          </a:r>
        </a:p>
      </dgm:t>
    </dgm:pt>
    <dgm:pt modelId="{5F26FD52-0981-45DC-8A1D-7412C1613AB3}" type="parTrans" cxnId="{EBDFBCD7-29C5-414F-BF84-353A4462D32E}">
      <dgm:prSet/>
      <dgm:spPr/>
      <dgm:t>
        <a:bodyPr/>
        <a:lstStyle/>
        <a:p>
          <a:endParaRPr lang="en-US"/>
        </a:p>
      </dgm:t>
    </dgm:pt>
    <dgm:pt modelId="{B58B9EF0-B57D-43EE-AC77-B1C3217FD2C8}" type="sibTrans" cxnId="{EBDFBCD7-29C5-414F-BF84-353A4462D32E}">
      <dgm:prSet/>
      <dgm:spPr/>
      <dgm:t>
        <a:bodyPr/>
        <a:lstStyle/>
        <a:p>
          <a:endParaRPr lang="en-US"/>
        </a:p>
      </dgm:t>
    </dgm:pt>
    <dgm:pt modelId="{3E931BB1-735C-4EE7-AF98-16BF52E4A5ED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GPT-3 is also being used for automated conversational tasks, responding to any text that a person types into the computer with a new piece of text appropriate to the context.</a:t>
          </a:r>
        </a:p>
      </dgm:t>
    </dgm:pt>
    <dgm:pt modelId="{E3D042AF-3175-442E-A5B2-DB936E7D9253}" type="parTrans" cxnId="{33D0A7FC-5CD0-46D4-B990-F9B3929CBF24}">
      <dgm:prSet/>
      <dgm:spPr/>
      <dgm:t>
        <a:bodyPr/>
        <a:lstStyle/>
        <a:p>
          <a:endParaRPr lang="en-US"/>
        </a:p>
      </dgm:t>
    </dgm:pt>
    <dgm:pt modelId="{15B4DC76-4CE9-443A-AEC0-577CA52AFE56}" type="sibTrans" cxnId="{33D0A7FC-5CD0-46D4-B990-F9B3929CBF24}">
      <dgm:prSet/>
      <dgm:spPr/>
      <dgm:t>
        <a:bodyPr/>
        <a:lstStyle/>
        <a:p>
          <a:endParaRPr lang="en-US"/>
        </a:p>
      </dgm:t>
    </dgm:pt>
    <dgm:pt modelId="{CCB15C5F-79D5-4EAA-BD27-1F16CB6359A2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It can also automatically generate text summarizations and even programming code.</a:t>
          </a:r>
        </a:p>
      </dgm:t>
    </dgm:pt>
    <dgm:pt modelId="{C230943B-0A55-4D84-B0A4-2A46F4F85065}" type="parTrans" cxnId="{9D479C70-71FF-4D2F-989B-DFB3D11F078F}">
      <dgm:prSet/>
      <dgm:spPr/>
      <dgm:t>
        <a:bodyPr/>
        <a:lstStyle/>
        <a:p>
          <a:endParaRPr lang="en-US"/>
        </a:p>
      </dgm:t>
    </dgm:pt>
    <dgm:pt modelId="{39B0582C-906B-4206-8FCD-01F373B09038}" type="sibTrans" cxnId="{9D479C70-71FF-4D2F-989B-DFB3D11F078F}">
      <dgm:prSet/>
      <dgm:spPr/>
      <dgm:t>
        <a:bodyPr/>
        <a:lstStyle/>
        <a:p>
          <a:endParaRPr lang="en-US"/>
        </a:p>
      </dgm:t>
    </dgm:pt>
    <dgm:pt modelId="{64BD8215-FE62-4C9E-BCC3-5A101B30672A}" type="pres">
      <dgm:prSet presAssocID="{7B1D55A6-777A-4885-9940-5EE2BD43FC9C}" presName="Name0" presStyleCnt="0">
        <dgm:presLayoutVars>
          <dgm:dir/>
          <dgm:resizeHandles val="exact"/>
        </dgm:presLayoutVars>
      </dgm:prSet>
      <dgm:spPr/>
    </dgm:pt>
    <dgm:pt modelId="{9011EDF6-7E58-481C-8F6E-5BBA509A4A65}" type="pres">
      <dgm:prSet presAssocID="{7B1D55A6-777A-4885-9940-5EE2BD43FC9C}" presName="arrow" presStyleLbl="bgShp" presStyleIdx="0" presStyleCnt="1"/>
      <dgm:spPr/>
    </dgm:pt>
    <dgm:pt modelId="{A195AAFF-CF36-45B1-854F-83683BC77288}" type="pres">
      <dgm:prSet presAssocID="{7B1D55A6-777A-4885-9940-5EE2BD43FC9C}" presName="points" presStyleCnt="0"/>
      <dgm:spPr/>
    </dgm:pt>
    <dgm:pt modelId="{BB1A811C-10C9-4AF9-AE21-38EC6254B8BF}" type="pres">
      <dgm:prSet presAssocID="{C883D418-3A81-40C6-B4AC-CC0EE75464AF}" presName="compositeA" presStyleCnt="0"/>
      <dgm:spPr/>
    </dgm:pt>
    <dgm:pt modelId="{01E5F609-7788-4518-A6E3-776D9CB973DE}" type="pres">
      <dgm:prSet presAssocID="{C883D418-3A81-40C6-B4AC-CC0EE75464AF}" presName="textA" presStyleLbl="revTx" presStyleIdx="0" presStyleCnt="4">
        <dgm:presLayoutVars>
          <dgm:bulletEnabled val="1"/>
        </dgm:presLayoutVars>
      </dgm:prSet>
      <dgm:spPr/>
    </dgm:pt>
    <dgm:pt modelId="{4D8B00C1-1EFE-40E2-97B2-5B9CF951E9D1}" type="pres">
      <dgm:prSet presAssocID="{C883D418-3A81-40C6-B4AC-CC0EE75464AF}" presName="circleA" presStyleLbl="node1" presStyleIdx="0" presStyleCnt="4"/>
      <dgm:spPr/>
    </dgm:pt>
    <dgm:pt modelId="{7BCA77BE-D31F-48E5-8AD9-95094017EAE7}" type="pres">
      <dgm:prSet presAssocID="{C883D418-3A81-40C6-B4AC-CC0EE75464AF}" presName="spaceA" presStyleCnt="0"/>
      <dgm:spPr/>
    </dgm:pt>
    <dgm:pt modelId="{6FC78B6D-2232-44B8-9F36-3AEEE5C72F5C}" type="pres">
      <dgm:prSet presAssocID="{58B6C02E-A39D-49EC-B32B-E48940E4267E}" presName="space" presStyleCnt="0"/>
      <dgm:spPr/>
    </dgm:pt>
    <dgm:pt modelId="{87AC56ED-D761-4190-A9CA-6EC09FFBDD0B}" type="pres">
      <dgm:prSet presAssocID="{3299A137-E344-4625-A8B9-900A8883DBC1}" presName="compositeB" presStyleCnt="0"/>
      <dgm:spPr/>
    </dgm:pt>
    <dgm:pt modelId="{52FFA3C0-D43A-4980-B162-674EA3E8667B}" type="pres">
      <dgm:prSet presAssocID="{3299A137-E344-4625-A8B9-900A8883DBC1}" presName="textB" presStyleLbl="revTx" presStyleIdx="1" presStyleCnt="4">
        <dgm:presLayoutVars>
          <dgm:bulletEnabled val="1"/>
        </dgm:presLayoutVars>
      </dgm:prSet>
      <dgm:spPr/>
    </dgm:pt>
    <dgm:pt modelId="{6FE3B353-12D0-425B-9A55-BC5068DE55A9}" type="pres">
      <dgm:prSet presAssocID="{3299A137-E344-4625-A8B9-900A8883DBC1}" presName="circleB" presStyleLbl="node1" presStyleIdx="1" presStyleCnt="4"/>
      <dgm:spPr/>
    </dgm:pt>
    <dgm:pt modelId="{6F5297AD-95F1-4BA9-BB61-6804D6AFB68A}" type="pres">
      <dgm:prSet presAssocID="{3299A137-E344-4625-A8B9-900A8883DBC1}" presName="spaceB" presStyleCnt="0"/>
      <dgm:spPr/>
    </dgm:pt>
    <dgm:pt modelId="{73D3EDD4-E635-474C-AE4B-48BFDFA1DC2D}" type="pres">
      <dgm:prSet presAssocID="{B58B9EF0-B57D-43EE-AC77-B1C3217FD2C8}" presName="space" presStyleCnt="0"/>
      <dgm:spPr/>
    </dgm:pt>
    <dgm:pt modelId="{12CBFDE8-59B3-42A2-A99F-DC4A1FE4F788}" type="pres">
      <dgm:prSet presAssocID="{3E931BB1-735C-4EE7-AF98-16BF52E4A5ED}" presName="compositeA" presStyleCnt="0"/>
      <dgm:spPr/>
    </dgm:pt>
    <dgm:pt modelId="{C73BFB00-8CA6-45DB-8681-6B49D5AD5057}" type="pres">
      <dgm:prSet presAssocID="{3E931BB1-735C-4EE7-AF98-16BF52E4A5ED}" presName="textA" presStyleLbl="revTx" presStyleIdx="2" presStyleCnt="4">
        <dgm:presLayoutVars>
          <dgm:bulletEnabled val="1"/>
        </dgm:presLayoutVars>
      </dgm:prSet>
      <dgm:spPr/>
    </dgm:pt>
    <dgm:pt modelId="{EB9B7FC9-2E3D-4B99-A910-FF1C7CAF7F17}" type="pres">
      <dgm:prSet presAssocID="{3E931BB1-735C-4EE7-AF98-16BF52E4A5ED}" presName="circleA" presStyleLbl="node1" presStyleIdx="2" presStyleCnt="4"/>
      <dgm:spPr/>
    </dgm:pt>
    <dgm:pt modelId="{63A89EFC-1288-4C46-98FB-C95625ED4F4E}" type="pres">
      <dgm:prSet presAssocID="{3E931BB1-735C-4EE7-AF98-16BF52E4A5ED}" presName="spaceA" presStyleCnt="0"/>
      <dgm:spPr/>
    </dgm:pt>
    <dgm:pt modelId="{5B7C86FF-6615-4BAA-BC4E-B109F66A92A3}" type="pres">
      <dgm:prSet presAssocID="{15B4DC76-4CE9-443A-AEC0-577CA52AFE56}" presName="space" presStyleCnt="0"/>
      <dgm:spPr/>
    </dgm:pt>
    <dgm:pt modelId="{76A0C365-540D-4102-A69B-89045A50260C}" type="pres">
      <dgm:prSet presAssocID="{CCB15C5F-79D5-4EAA-BD27-1F16CB6359A2}" presName="compositeB" presStyleCnt="0"/>
      <dgm:spPr/>
    </dgm:pt>
    <dgm:pt modelId="{F6E2C71B-F099-4E4D-8FB3-AEB498BD65EA}" type="pres">
      <dgm:prSet presAssocID="{CCB15C5F-79D5-4EAA-BD27-1F16CB6359A2}" presName="textB" presStyleLbl="revTx" presStyleIdx="3" presStyleCnt="4">
        <dgm:presLayoutVars>
          <dgm:bulletEnabled val="1"/>
        </dgm:presLayoutVars>
      </dgm:prSet>
      <dgm:spPr/>
    </dgm:pt>
    <dgm:pt modelId="{0438A56E-4738-4FFC-A641-F7B2C2E88686}" type="pres">
      <dgm:prSet presAssocID="{CCB15C5F-79D5-4EAA-BD27-1F16CB6359A2}" presName="circleB" presStyleLbl="node1" presStyleIdx="3" presStyleCnt="4"/>
      <dgm:spPr/>
    </dgm:pt>
    <dgm:pt modelId="{770E631B-29F4-47E2-B248-08CCD87FB12F}" type="pres">
      <dgm:prSet presAssocID="{CCB15C5F-79D5-4EAA-BD27-1F16CB6359A2}" presName="spaceB" presStyleCnt="0"/>
      <dgm:spPr/>
    </dgm:pt>
  </dgm:ptLst>
  <dgm:cxnLst>
    <dgm:cxn modelId="{16A9C013-C39D-4579-95F5-6EACB64212FA}" type="presOf" srcId="{7B1D55A6-777A-4885-9940-5EE2BD43FC9C}" destId="{64BD8215-FE62-4C9E-BCC3-5A101B30672A}" srcOrd="0" destOrd="0" presId="urn:microsoft.com/office/officeart/2005/8/layout/hProcess11"/>
    <dgm:cxn modelId="{10411B29-2279-449E-91E2-4361EA27D25A}" type="presOf" srcId="{CCB15C5F-79D5-4EAA-BD27-1F16CB6359A2}" destId="{F6E2C71B-F099-4E4D-8FB3-AEB498BD65EA}" srcOrd="0" destOrd="0" presId="urn:microsoft.com/office/officeart/2005/8/layout/hProcess11"/>
    <dgm:cxn modelId="{C5A40334-6941-4FD4-84F0-6F0F17681D23}" type="presOf" srcId="{3299A137-E344-4625-A8B9-900A8883DBC1}" destId="{52FFA3C0-D43A-4980-B162-674EA3E8667B}" srcOrd="0" destOrd="0" presId="urn:microsoft.com/office/officeart/2005/8/layout/hProcess11"/>
    <dgm:cxn modelId="{9D479C70-71FF-4D2F-989B-DFB3D11F078F}" srcId="{7B1D55A6-777A-4885-9940-5EE2BD43FC9C}" destId="{CCB15C5F-79D5-4EAA-BD27-1F16CB6359A2}" srcOrd="3" destOrd="0" parTransId="{C230943B-0A55-4D84-B0A4-2A46F4F85065}" sibTransId="{39B0582C-906B-4206-8FCD-01F373B09038}"/>
    <dgm:cxn modelId="{EBDFBCD7-29C5-414F-BF84-353A4462D32E}" srcId="{7B1D55A6-777A-4885-9940-5EE2BD43FC9C}" destId="{3299A137-E344-4625-A8B9-900A8883DBC1}" srcOrd="1" destOrd="0" parTransId="{5F26FD52-0981-45DC-8A1D-7412C1613AB3}" sibTransId="{B58B9EF0-B57D-43EE-AC77-B1C3217FD2C8}"/>
    <dgm:cxn modelId="{45C524DF-07C3-4059-9284-89217A88127E}" srcId="{7B1D55A6-777A-4885-9940-5EE2BD43FC9C}" destId="{C883D418-3A81-40C6-B4AC-CC0EE75464AF}" srcOrd="0" destOrd="0" parTransId="{D48C1CAC-AA24-426C-ACCE-B5BE3CF6856E}" sibTransId="{58B6C02E-A39D-49EC-B32B-E48940E4267E}"/>
    <dgm:cxn modelId="{C9A706E1-352C-4EC7-933A-3BF365DEE838}" type="presOf" srcId="{C883D418-3A81-40C6-B4AC-CC0EE75464AF}" destId="{01E5F609-7788-4518-A6E3-776D9CB973DE}" srcOrd="0" destOrd="0" presId="urn:microsoft.com/office/officeart/2005/8/layout/hProcess11"/>
    <dgm:cxn modelId="{9C7C77F4-BDC1-425A-A2F1-342D46BA8487}" type="presOf" srcId="{3E931BB1-735C-4EE7-AF98-16BF52E4A5ED}" destId="{C73BFB00-8CA6-45DB-8681-6B49D5AD5057}" srcOrd="0" destOrd="0" presId="urn:microsoft.com/office/officeart/2005/8/layout/hProcess11"/>
    <dgm:cxn modelId="{33D0A7FC-5CD0-46D4-B990-F9B3929CBF24}" srcId="{7B1D55A6-777A-4885-9940-5EE2BD43FC9C}" destId="{3E931BB1-735C-4EE7-AF98-16BF52E4A5ED}" srcOrd="2" destOrd="0" parTransId="{E3D042AF-3175-442E-A5B2-DB936E7D9253}" sibTransId="{15B4DC76-4CE9-443A-AEC0-577CA52AFE56}"/>
    <dgm:cxn modelId="{FFD42947-786E-4BC8-8015-D27F4E6154E8}" type="presParOf" srcId="{64BD8215-FE62-4C9E-BCC3-5A101B30672A}" destId="{9011EDF6-7E58-481C-8F6E-5BBA509A4A65}" srcOrd="0" destOrd="0" presId="urn:microsoft.com/office/officeart/2005/8/layout/hProcess11"/>
    <dgm:cxn modelId="{6667521A-9A06-4A7C-9481-832A2E99CA1A}" type="presParOf" srcId="{64BD8215-FE62-4C9E-BCC3-5A101B30672A}" destId="{A195AAFF-CF36-45B1-854F-83683BC77288}" srcOrd="1" destOrd="0" presId="urn:microsoft.com/office/officeart/2005/8/layout/hProcess11"/>
    <dgm:cxn modelId="{37A04AA4-666E-4A88-92FE-A6BFA3FDB303}" type="presParOf" srcId="{A195AAFF-CF36-45B1-854F-83683BC77288}" destId="{BB1A811C-10C9-4AF9-AE21-38EC6254B8BF}" srcOrd="0" destOrd="0" presId="urn:microsoft.com/office/officeart/2005/8/layout/hProcess11"/>
    <dgm:cxn modelId="{E4B7E762-AFC5-426E-9380-C295C0C4A155}" type="presParOf" srcId="{BB1A811C-10C9-4AF9-AE21-38EC6254B8BF}" destId="{01E5F609-7788-4518-A6E3-776D9CB973DE}" srcOrd="0" destOrd="0" presId="urn:microsoft.com/office/officeart/2005/8/layout/hProcess11"/>
    <dgm:cxn modelId="{4EF9ACAB-CD1F-4A30-9F2E-3F7EB0ABB44F}" type="presParOf" srcId="{BB1A811C-10C9-4AF9-AE21-38EC6254B8BF}" destId="{4D8B00C1-1EFE-40E2-97B2-5B9CF951E9D1}" srcOrd="1" destOrd="0" presId="urn:microsoft.com/office/officeart/2005/8/layout/hProcess11"/>
    <dgm:cxn modelId="{48196F10-BE1A-410D-937D-4F88D2C60CCD}" type="presParOf" srcId="{BB1A811C-10C9-4AF9-AE21-38EC6254B8BF}" destId="{7BCA77BE-D31F-48E5-8AD9-95094017EAE7}" srcOrd="2" destOrd="0" presId="urn:microsoft.com/office/officeart/2005/8/layout/hProcess11"/>
    <dgm:cxn modelId="{41AD9060-D459-4321-BDC3-C91E52FE2216}" type="presParOf" srcId="{A195AAFF-CF36-45B1-854F-83683BC77288}" destId="{6FC78B6D-2232-44B8-9F36-3AEEE5C72F5C}" srcOrd="1" destOrd="0" presId="urn:microsoft.com/office/officeart/2005/8/layout/hProcess11"/>
    <dgm:cxn modelId="{532C6446-4C95-47EB-BFE8-5D383B39E9A6}" type="presParOf" srcId="{A195AAFF-CF36-45B1-854F-83683BC77288}" destId="{87AC56ED-D761-4190-A9CA-6EC09FFBDD0B}" srcOrd="2" destOrd="0" presId="urn:microsoft.com/office/officeart/2005/8/layout/hProcess11"/>
    <dgm:cxn modelId="{1D87BFF2-465C-4E97-BD02-9B51B5CDCF17}" type="presParOf" srcId="{87AC56ED-D761-4190-A9CA-6EC09FFBDD0B}" destId="{52FFA3C0-D43A-4980-B162-674EA3E8667B}" srcOrd="0" destOrd="0" presId="urn:microsoft.com/office/officeart/2005/8/layout/hProcess11"/>
    <dgm:cxn modelId="{98C86FD2-56C1-4239-BEF0-C2D3BC0A7722}" type="presParOf" srcId="{87AC56ED-D761-4190-A9CA-6EC09FFBDD0B}" destId="{6FE3B353-12D0-425B-9A55-BC5068DE55A9}" srcOrd="1" destOrd="0" presId="urn:microsoft.com/office/officeart/2005/8/layout/hProcess11"/>
    <dgm:cxn modelId="{868E930B-CBC2-4E19-9C85-1E112482CFBF}" type="presParOf" srcId="{87AC56ED-D761-4190-A9CA-6EC09FFBDD0B}" destId="{6F5297AD-95F1-4BA9-BB61-6804D6AFB68A}" srcOrd="2" destOrd="0" presId="urn:microsoft.com/office/officeart/2005/8/layout/hProcess11"/>
    <dgm:cxn modelId="{5D553837-DD8D-408A-BA51-6E3055985A0C}" type="presParOf" srcId="{A195AAFF-CF36-45B1-854F-83683BC77288}" destId="{73D3EDD4-E635-474C-AE4B-48BFDFA1DC2D}" srcOrd="3" destOrd="0" presId="urn:microsoft.com/office/officeart/2005/8/layout/hProcess11"/>
    <dgm:cxn modelId="{01CCCDEA-D858-4CB1-B9B7-FB0E4E05CF65}" type="presParOf" srcId="{A195AAFF-CF36-45B1-854F-83683BC77288}" destId="{12CBFDE8-59B3-42A2-A99F-DC4A1FE4F788}" srcOrd="4" destOrd="0" presId="urn:microsoft.com/office/officeart/2005/8/layout/hProcess11"/>
    <dgm:cxn modelId="{522CCCB0-5692-4E9E-A719-F9B06282C4CE}" type="presParOf" srcId="{12CBFDE8-59B3-42A2-A99F-DC4A1FE4F788}" destId="{C73BFB00-8CA6-45DB-8681-6B49D5AD5057}" srcOrd="0" destOrd="0" presId="urn:microsoft.com/office/officeart/2005/8/layout/hProcess11"/>
    <dgm:cxn modelId="{1F85B2E3-35B0-4EEA-9D13-44080D0129CA}" type="presParOf" srcId="{12CBFDE8-59B3-42A2-A99F-DC4A1FE4F788}" destId="{EB9B7FC9-2E3D-4B99-A910-FF1C7CAF7F17}" srcOrd="1" destOrd="0" presId="urn:microsoft.com/office/officeart/2005/8/layout/hProcess11"/>
    <dgm:cxn modelId="{D8C5315F-56DD-420A-B415-7184CE2C3D6F}" type="presParOf" srcId="{12CBFDE8-59B3-42A2-A99F-DC4A1FE4F788}" destId="{63A89EFC-1288-4C46-98FB-C95625ED4F4E}" srcOrd="2" destOrd="0" presId="urn:microsoft.com/office/officeart/2005/8/layout/hProcess11"/>
    <dgm:cxn modelId="{F9220AC0-6AEE-425A-83E7-C5968C84F58C}" type="presParOf" srcId="{A195AAFF-CF36-45B1-854F-83683BC77288}" destId="{5B7C86FF-6615-4BAA-BC4E-B109F66A92A3}" srcOrd="5" destOrd="0" presId="urn:microsoft.com/office/officeart/2005/8/layout/hProcess11"/>
    <dgm:cxn modelId="{C029A047-5ED5-45CC-8D96-28A997359330}" type="presParOf" srcId="{A195AAFF-CF36-45B1-854F-83683BC77288}" destId="{76A0C365-540D-4102-A69B-89045A50260C}" srcOrd="6" destOrd="0" presId="urn:microsoft.com/office/officeart/2005/8/layout/hProcess11"/>
    <dgm:cxn modelId="{192BC865-3F48-4217-80A2-44554C5EA494}" type="presParOf" srcId="{76A0C365-540D-4102-A69B-89045A50260C}" destId="{F6E2C71B-F099-4E4D-8FB3-AEB498BD65EA}" srcOrd="0" destOrd="0" presId="urn:microsoft.com/office/officeart/2005/8/layout/hProcess11"/>
    <dgm:cxn modelId="{595C45EC-365A-444C-B07D-FE93B35717D1}" type="presParOf" srcId="{76A0C365-540D-4102-A69B-89045A50260C}" destId="{0438A56E-4738-4FFC-A641-F7B2C2E88686}" srcOrd="1" destOrd="0" presId="urn:microsoft.com/office/officeart/2005/8/layout/hProcess11"/>
    <dgm:cxn modelId="{56908159-0417-47DA-BE79-9D0C3A129C5C}" type="presParOf" srcId="{76A0C365-540D-4102-A69B-89045A50260C}" destId="{770E631B-29F4-47E2-B248-08CCD87FB1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3A5BF-3C4D-4066-A62F-C4DCA9CAADE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12D450-2FEF-48AD-9205-6A5A6481C21F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GPT-3 has 175 billion learning parameters that allow it to perform almost any task assigned to it, making it larger than the second most effective language model, Microsoft Corp.'s Turing- NLG algorithm, which has 17 billion parameters for learning.</a:t>
          </a:r>
        </a:p>
      </dgm:t>
    </dgm:pt>
    <dgm:pt modelId="{3609D925-7DCA-499C-8B72-5511402FF8E1}" type="parTrans" cxnId="{34BC8278-620D-4419-B0BA-5F36121AA7CE}">
      <dgm:prSet/>
      <dgm:spPr/>
      <dgm:t>
        <a:bodyPr/>
        <a:lstStyle/>
        <a:p>
          <a:endParaRPr lang="en-US"/>
        </a:p>
      </dgm:t>
    </dgm:pt>
    <dgm:pt modelId="{52A8B063-0091-432E-9A62-35972F98D691}" type="sibTrans" cxnId="{34BC8278-620D-4419-B0BA-5F36121AA7CE}">
      <dgm:prSet/>
      <dgm:spPr/>
      <dgm:t>
        <a:bodyPr/>
        <a:lstStyle/>
        <a:p>
          <a:endParaRPr lang="en-US"/>
        </a:p>
      </dgm:t>
    </dgm:pt>
    <dgm:pt modelId="{2872FE91-A0ED-42EF-AD3B-3975873315D3}" type="pres">
      <dgm:prSet presAssocID="{0ED3A5BF-3C4D-4066-A62F-C4DCA9CAADE8}" presName="linearFlow" presStyleCnt="0">
        <dgm:presLayoutVars>
          <dgm:dir/>
          <dgm:resizeHandles val="exact"/>
        </dgm:presLayoutVars>
      </dgm:prSet>
      <dgm:spPr/>
    </dgm:pt>
    <dgm:pt modelId="{A8382D4C-4EF5-48B6-AA1F-9AD0328B8999}" type="pres">
      <dgm:prSet presAssocID="{2912D450-2FEF-48AD-9205-6A5A6481C21F}" presName="composite" presStyleCnt="0"/>
      <dgm:spPr/>
    </dgm:pt>
    <dgm:pt modelId="{B14063AF-0A26-45F0-84BC-F4665CEB5C14}" type="pres">
      <dgm:prSet presAssocID="{2912D450-2FEF-48AD-9205-6A5A6481C21F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206DC73-B96D-4F51-8FE2-DA5294559E2D}" type="pres">
      <dgm:prSet presAssocID="{2912D450-2FEF-48AD-9205-6A5A6481C21F}" presName="txShp" presStyleLbl="node1" presStyleIdx="0" presStyleCnt="1">
        <dgm:presLayoutVars>
          <dgm:bulletEnabled val="1"/>
        </dgm:presLayoutVars>
      </dgm:prSet>
      <dgm:spPr/>
    </dgm:pt>
  </dgm:ptLst>
  <dgm:cxnLst>
    <dgm:cxn modelId="{9AD05E02-6BEF-4DCA-8F51-92A73A3C08D6}" type="presOf" srcId="{0ED3A5BF-3C4D-4066-A62F-C4DCA9CAADE8}" destId="{2872FE91-A0ED-42EF-AD3B-3975873315D3}" srcOrd="0" destOrd="0" presId="urn:microsoft.com/office/officeart/2005/8/layout/vList3"/>
    <dgm:cxn modelId="{34BC8278-620D-4419-B0BA-5F36121AA7CE}" srcId="{0ED3A5BF-3C4D-4066-A62F-C4DCA9CAADE8}" destId="{2912D450-2FEF-48AD-9205-6A5A6481C21F}" srcOrd="0" destOrd="0" parTransId="{3609D925-7DCA-499C-8B72-5511402FF8E1}" sibTransId="{52A8B063-0091-432E-9A62-35972F98D691}"/>
    <dgm:cxn modelId="{A76F72FE-A4BB-4631-8E2B-8689143FB609}" type="presOf" srcId="{2912D450-2FEF-48AD-9205-6A5A6481C21F}" destId="{3206DC73-B96D-4F51-8FE2-DA5294559E2D}" srcOrd="0" destOrd="0" presId="urn:microsoft.com/office/officeart/2005/8/layout/vList3"/>
    <dgm:cxn modelId="{FDA932D4-3A62-4054-92B2-D18727B3DA19}" type="presParOf" srcId="{2872FE91-A0ED-42EF-AD3B-3975873315D3}" destId="{A8382D4C-4EF5-48B6-AA1F-9AD0328B8999}" srcOrd="0" destOrd="0" presId="urn:microsoft.com/office/officeart/2005/8/layout/vList3"/>
    <dgm:cxn modelId="{D9387D0D-6A98-4BBF-AE46-B65D30B05FA4}" type="presParOf" srcId="{A8382D4C-4EF5-48B6-AA1F-9AD0328B8999}" destId="{B14063AF-0A26-45F0-84BC-F4665CEB5C14}" srcOrd="0" destOrd="0" presId="urn:microsoft.com/office/officeart/2005/8/layout/vList3"/>
    <dgm:cxn modelId="{A6BE318C-216A-4EFD-9E11-64B9C56B3384}" type="presParOf" srcId="{A8382D4C-4EF5-48B6-AA1F-9AD0328B8999}" destId="{3206DC73-B96D-4F51-8FE2-DA5294559E2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578068-4CC9-4436-BED3-3163A909C50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1348E-E539-411C-BCA4-2980CF4B7689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When a user provides text input, the system analyzes the language and uses a text predictor to create the most likely output. Even without much additional tuning or training, the model generates high-quality output text that feels similar to what humans would produce.</a:t>
          </a:r>
        </a:p>
      </dgm:t>
    </dgm:pt>
    <dgm:pt modelId="{1E12A7B3-431D-422B-9AEC-8A1709BAB336}" type="parTrans" cxnId="{324350B2-19F1-4C51-B57A-3E8C30276BD6}">
      <dgm:prSet/>
      <dgm:spPr/>
      <dgm:t>
        <a:bodyPr/>
        <a:lstStyle/>
        <a:p>
          <a:endParaRPr lang="en-US"/>
        </a:p>
      </dgm:t>
    </dgm:pt>
    <dgm:pt modelId="{95349495-4828-4785-BAE4-75E66BBBBF2C}" type="sibTrans" cxnId="{324350B2-19F1-4C51-B57A-3E8C30276BD6}">
      <dgm:prSet/>
      <dgm:spPr/>
      <dgm:t>
        <a:bodyPr/>
        <a:lstStyle/>
        <a:p>
          <a:endParaRPr lang="en-US"/>
        </a:p>
      </dgm:t>
    </dgm:pt>
    <dgm:pt modelId="{768F676B-8715-4447-A018-F6525FE8FF8E}" type="pres">
      <dgm:prSet presAssocID="{FD578068-4CC9-4436-BED3-3163A909C50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87A3A9B-813A-40E4-A5B7-B43E122FC658}" type="pres">
      <dgm:prSet presAssocID="{FD578068-4CC9-4436-BED3-3163A909C509}" presName="cycle" presStyleCnt="0"/>
      <dgm:spPr/>
    </dgm:pt>
    <dgm:pt modelId="{1C2403CB-C178-4F5B-9C19-B4DAFF008CB2}" type="pres">
      <dgm:prSet presAssocID="{FD578068-4CC9-4436-BED3-3163A909C509}" presName="centerShape" presStyleCnt="0"/>
      <dgm:spPr/>
    </dgm:pt>
    <dgm:pt modelId="{29D4A5E2-68B0-49E9-AF74-21426959AF8A}" type="pres">
      <dgm:prSet presAssocID="{FD578068-4CC9-4436-BED3-3163A909C509}" presName="connSite" presStyleLbl="node1" presStyleIdx="0" presStyleCnt="2"/>
      <dgm:spPr/>
    </dgm:pt>
    <dgm:pt modelId="{B5E0C5BB-10AA-4F19-A4FD-4CC50E1562D4}" type="pres">
      <dgm:prSet presAssocID="{FD578068-4CC9-4436-BED3-3163A909C509}" presName="visible" presStyleLbl="node1" presStyleIdx="0" presStyleCnt="2" custLinFactNeighborX="8075" custLinFactNeighborY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3836E8EF-EFE7-456C-8383-D1609B86C480}" type="pres">
      <dgm:prSet presAssocID="{1E12A7B3-431D-422B-9AEC-8A1709BAB336}" presName="Name25" presStyleLbl="parChTrans1D1" presStyleIdx="0" presStyleCnt="1"/>
      <dgm:spPr/>
    </dgm:pt>
    <dgm:pt modelId="{AF94E1A5-AFB7-41FA-AB27-9CAE8037550D}" type="pres">
      <dgm:prSet presAssocID="{4B61348E-E539-411C-BCA4-2980CF4B7689}" presName="node" presStyleCnt="0"/>
      <dgm:spPr/>
    </dgm:pt>
    <dgm:pt modelId="{77053B4C-738D-46D7-A318-D5B99C5AD083}" type="pres">
      <dgm:prSet presAssocID="{4B61348E-E539-411C-BCA4-2980CF4B7689}" presName="parentNode" presStyleLbl="node1" presStyleIdx="1" presStyleCnt="2" custScaleX="132029" custScaleY="131488" custLinFactX="16992" custLinFactNeighborX="100000" custLinFactNeighborY="1060">
        <dgm:presLayoutVars>
          <dgm:chMax val="1"/>
          <dgm:bulletEnabled val="1"/>
        </dgm:presLayoutVars>
      </dgm:prSet>
      <dgm:spPr/>
    </dgm:pt>
    <dgm:pt modelId="{2AC9B999-F818-4404-8AA2-211ACA4AD77D}" type="pres">
      <dgm:prSet presAssocID="{4B61348E-E539-411C-BCA4-2980CF4B768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83AEF87-EA44-45FB-ABFE-91AB1B12AD56}" type="presOf" srcId="{1E12A7B3-431D-422B-9AEC-8A1709BAB336}" destId="{3836E8EF-EFE7-456C-8383-D1609B86C480}" srcOrd="0" destOrd="0" presId="urn:microsoft.com/office/officeart/2005/8/layout/radial2"/>
    <dgm:cxn modelId="{324350B2-19F1-4C51-B57A-3E8C30276BD6}" srcId="{FD578068-4CC9-4436-BED3-3163A909C509}" destId="{4B61348E-E539-411C-BCA4-2980CF4B7689}" srcOrd="0" destOrd="0" parTransId="{1E12A7B3-431D-422B-9AEC-8A1709BAB336}" sibTransId="{95349495-4828-4785-BAE4-75E66BBBBF2C}"/>
    <dgm:cxn modelId="{87B1E2E0-F80E-4569-BC96-3D50E31ED934}" type="presOf" srcId="{FD578068-4CC9-4436-BED3-3163A909C509}" destId="{768F676B-8715-4447-A018-F6525FE8FF8E}" srcOrd="0" destOrd="0" presId="urn:microsoft.com/office/officeart/2005/8/layout/radial2"/>
    <dgm:cxn modelId="{219F8AF6-CDC8-4AAA-B914-2244C72C4572}" type="presOf" srcId="{4B61348E-E539-411C-BCA4-2980CF4B7689}" destId="{77053B4C-738D-46D7-A318-D5B99C5AD083}" srcOrd="0" destOrd="0" presId="urn:microsoft.com/office/officeart/2005/8/layout/radial2"/>
    <dgm:cxn modelId="{77DD31F9-D33E-4920-BE2F-0A0BE7BD8EAF}" type="presParOf" srcId="{768F676B-8715-4447-A018-F6525FE8FF8E}" destId="{B87A3A9B-813A-40E4-A5B7-B43E122FC658}" srcOrd="0" destOrd="0" presId="urn:microsoft.com/office/officeart/2005/8/layout/radial2"/>
    <dgm:cxn modelId="{C297A074-E86A-4A93-B287-BAE68DCB58BD}" type="presParOf" srcId="{B87A3A9B-813A-40E4-A5B7-B43E122FC658}" destId="{1C2403CB-C178-4F5B-9C19-B4DAFF008CB2}" srcOrd="0" destOrd="0" presId="urn:microsoft.com/office/officeart/2005/8/layout/radial2"/>
    <dgm:cxn modelId="{75F3F4F9-F150-40A3-9D8F-B9FF314B723D}" type="presParOf" srcId="{1C2403CB-C178-4F5B-9C19-B4DAFF008CB2}" destId="{29D4A5E2-68B0-49E9-AF74-21426959AF8A}" srcOrd="0" destOrd="0" presId="urn:microsoft.com/office/officeart/2005/8/layout/radial2"/>
    <dgm:cxn modelId="{9F2480E6-E77F-43DE-AD8D-5A29BA5460C6}" type="presParOf" srcId="{1C2403CB-C178-4F5B-9C19-B4DAFF008CB2}" destId="{B5E0C5BB-10AA-4F19-A4FD-4CC50E1562D4}" srcOrd="1" destOrd="0" presId="urn:microsoft.com/office/officeart/2005/8/layout/radial2"/>
    <dgm:cxn modelId="{79C84D8E-F0FB-4DDC-B9DB-4B83869CCECC}" type="presParOf" srcId="{B87A3A9B-813A-40E4-A5B7-B43E122FC658}" destId="{3836E8EF-EFE7-456C-8383-D1609B86C480}" srcOrd="1" destOrd="0" presId="urn:microsoft.com/office/officeart/2005/8/layout/radial2"/>
    <dgm:cxn modelId="{78025BF8-CEF9-404F-81BB-662F37F7E616}" type="presParOf" srcId="{B87A3A9B-813A-40E4-A5B7-B43E122FC658}" destId="{AF94E1A5-AFB7-41FA-AB27-9CAE8037550D}" srcOrd="2" destOrd="0" presId="urn:microsoft.com/office/officeart/2005/8/layout/radial2"/>
    <dgm:cxn modelId="{AF3FC8D7-6E78-4E2D-949E-A62AF54E3111}" type="presParOf" srcId="{AF94E1A5-AFB7-41FA-AB27-9CAE8037550D}" destId="{77053B4C-738D-46D7-A318-D5B99C5AD083}" srcOrd="0" destOrd="0" presId="urn:microsoft.com/office/officeart/2005/8/layout/radial2"/>
    <dgm:cxn modelId="{57CC5E31-FDC9-4397-93CA-EADA5D9D4D70}" type="presParOf" srcId="{AF94E1A5-AFB7-41FA-AB27-9CAE8037550D}" destId="{2AC9B999-F818-4404-8AA2-211ACA4AD77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4C3F06-A25A-4FC3-B5A2-86FC95ABE10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F66E95-5719-42E0-A035-4E9D95452C42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Whenever a large amount of text needs to be generated from a machine based on some small amount of text input, GPT-3 provides a good solution.</a:t>
          </a:r>
        </a:p>
      </dgm:t>
    </dgm:pt>
    <dgm:pt modelId="{20965626-A9BD-4587-8291-85E33C016172}" type="parTrans" cxnId="{6E7219F1-739E-495B-AC21-155FB4679A8D}">
      <dgm:prSet/>
      <dgm:spPr/>
      <dgm:t>
        <a:bodyPr/>
        <a:lstStyle/>
        <a:p>
          <a:endParaRPr lang="en-US"/>
        </a:p>
      </dgm:t>
    </dgm:pt>
    <dgm:pt modelId="{D7027C89-448F-4492-9521-77CE08753B11}" type="sibTrans" cxnId="{6E7219F1-739E-495B-AC21-155FB4679A8D}">
      <dgm:prSet/>
      <dgm:spPr/>
      <dgm:t>
        <a:bodyPr/>
        <a:lstStyle/>
        <a:p>
          <a:endParaRPr lang="en-US"/>
        </a:p>
      </dgm:t>
    </dgm:pt>
    <dgm:pt modelId="{B9B5225C-9FF9-41DF-B2AC-377F1C4A0D40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There are many situations where it's not practical or efficient to have a human on hand to generate text output, or there might be a need for automatic text generation that seems human.</a:t>
          </a:r>
        </a:p>
      </dgm:t>
    </dgm:pt>
    <dgm:pt modelId="{50B05818-C8F2-43C0-ACDF-30420F63C5BF}" type="parTrans" cxnId="{9385B8E0-DDC9-4670-9927-6506325BBDD4}">
      <dgm:prSet/>
      <dgm:spPr/>
      <dgm:t>
        <a:bodyPr/>
        <a:lstStyle/>
        <a:p>
          <a:endParaRPr lang="en-US"/>
        </a:p>
      </dgm:t>
    </dgm:pt>
    <dgm:pt modelId="{1308D2AE-9745-46FD-85F6-09F15217F3EE}" type="sibTrans" cxnId="{9385B8E0-DDC9-4670-9927-6506325BBDD4}">
      <dgm:prSet/>
      <dgm:spPr/>
      <dgm:t>
        <a:bodyPr/>
        <a:lstStyle/>
        <a:p>
          <a:endParaRPr lang="en-US"/>
        </a:p>
      </dgm:t>
    </dgm:pt>
    <dgm:pt modelId="{F9B33AA0-A9D3-4491-8246-CD3891D7ABD4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For example, customer service centers can use GPT-3 to answer customer questions or support chatbots; sales teams can use it to connect with potential customers; and marketing teams can write copy using GPT-3.</a:t>
          </a:r>
        </a:p>
      </dgm:t>
    </dgm:pt>
    <dgm:pt modelId="{98B06BEC-8540-4A0F-9A66-4955D4331EB5}" type="parTrans" cxnId="{D2862D88-E3D0-4E7F-8586-1A0254243A90}">
      <dgm:prSet/>
      <dgm:spPr/>
      <dgm:t>
        <a:bodyPr/>
        <a:lstStyle/>
        <a:p>
          <a:endParaRPr lang="en-US"/>
        </a:p>
      </dgm:t>
    </dgm:pt>
    <dgm:pt modelId="{2DD9813F-6CD3-48C1-9D17-F2F1F3A79AB8}" type="sibTrans" cxnId="{D2862D88-E3D0-4E7F-8586-1A0254243A90}">
      <dgm:prSet/>
      <dgm:spPr/>
      <dgm:t>
        <a:bodyPr/>
        <a:lstStyle/>
        <a:p>
          <a:endParaRPr lang="en-US"/>
        </a:p>
      </dgm:t>
    </dgm:pt>
    <dgm:pt modelId="{8990BDF0-D0E6-490A-A030-B3FBC783AAD3}" type="pres">
      <dgm:prSet presAssocID="{EF4C3F06-A25A-4FC3-B5A2-86FC95ABE106}" presName="rootnode" presStyleCnt="0">
        <dgm:presLayoutVars>
          <dgm:chMax/>
          <dgm:chPref/>
          <dgm:dir/>
          <dgm:animLvl val="lvl"/>
        </dgm:presLayoutVars>
      </dgm:prSet>
      <dgm:spPr/>
    </dgm:pt>
    <dgm:pt modelId="{EE1BA1B7-7061-414C-9C9B-639E44160EED}" type="pres">
      <dgm:prSet presAssocID="{2BF66E95-5719-42E0-A035-4E9D95452C42}" presName="composite" presStyleCnt="0"/>
      <dgm:spPr/>
    </dgm:pt>
    <dgm:pt modelId="{6AAECD76-CA06-4B09-B8FC-965AE2A662BC}" type="pres">
      <dgm:prSet presAssocID="{2BF66E95-5719-42E0-A035-4E9D95452C42}" presName="LShape" presStyleLbl="alignNode1" presStyleIdx="0" presStyleCnt="5"/>
      <dgm:spPr/>
    </dgm:pt>
    <dgm:pt modelId="{537D8E3A-FCC0-4C63-B57C-4ACC94E0FC9B}" type="pres">
      <dgm:prSet presAssocID="{2BF66E95-5719-42E0-A035-4E9D95452C42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2EB67C-376D-4545-ABD8-FDDE4CF3642A}" type="pres">
      <dgm:prSet presAssocID="{2BF66E95-5719-42E0-A035-4E9D95452C42}" presName="Triangle" presStyleLbl="alignNode1" presStyleIdx="1" presStyleCnt="5"/>
      <dgm:spPr/>
    </dgm:pt>
    <dgm:pt modelId="{AC2134CA-DBAF-49C2-90CE-865F0F317FED}" type="pres">
      <dgm:prSet presAssocID="{D7027C89-448F-4492-9521-77CE08753B11}" presName="sibTrans" presStyleCnt="0"/>
      <dgm:spPr/>
    </dgm:pt>
    <dgm:pt modelId="{85A3F043-3B25-4DEC-BE5B-D97FA8305F6D}" type="pres">
      <dgm:prSet presAssocID="{D7027C89-448F-4492-9521-77CE08753B11}" presName="space" presStyleCnt="0"/>
      <dgm:spPr/>
    </dgm:pt>
    <dgm:pt modelId="{B3998CDE-B04A-4BF3-888A-E615B72A9709}" type="pres">
      <dgm:prSet presAssocID="{B9B5225C-9FF9-41DF-B2AC-377F1C4A0D40}" presName="composite" presStyleCnt="0"/>
      <dgm:spPr/>
    </dgm:pt>
    <dgm:pt modelId="{08B6CBA7-146A-4A75-A7C7-A923E6B3FD5F}" type="pres">
      <dgm:prSet presAssocID="{B9B5225C-9FF9-41DF-B2AC-377F1C4A0D40}" presName="LShape" presStyleLbl="alignNode1" presStyleIdx="2" presStyleCnt="5"/>
      <dgm:spPr/>
    </dgm:pt>
    <dgm:pt modelId="{C2D720FA-EBEA-46EF-BA23-7A3A4CCAD629}" type="pres">
      <dgm:prSet presAssocID="{B9B5225C-9FF9-41DF-B2AC-377F1C4A0D4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0A89B51-AF94-4DDA-888C-EDAFF77173C8}" type="pres">
      <dgm:prSet presAssocID="{B9B5225C-9FF9-41DF-B2AC-377F1C4A0D40}" presName="Triangle" presStyleLbl="alignNode1" presStyleIdx="3" presStyleCnt="5"/>
      <dgm:spPr/>
    </dgm:pt>
    <dgm:pt modelId="{9FC139BE-7C68-485C-8C29-2D3CEF22C643}" type="pres">
      <dgm:prSet presAssocID="{1308D2AE-9745-46FD-85F6-09F15217F3EE}" presName="sibTrans" presStyleCnt="0"/>
      <dgm:spPr/>
    </dgm:pt>
    <dgm:pt modelId="{EADD1A6D-30BB-4349-8818-6086431DE65B}" type="pres">
      <dgm:prSet presAssocID="{1308D2AE-9745-46FD-85F6-09F15217F3EE}" presName="space" presStyleCnt="0"/>
      <dgm:spPr/>
    </dgm:pt>
    <dgm:pt modelId="{20CF870C-B3BA-4786-AB60-545A567C740E}" type="pres">
      <dgm:prSet presAssocID="{F9B33AA0-A9D3-4491-8246-CD3891D7ABD4}" presName="composite" presStyleCnt="0"/>
      <dgm:spPr/>
    </dgm:pt>
    <dgm:pt modelId="{1CBAE143-EBDC-4F43-B8CD-4ACD789FF633}" type="pres">
      <dgm:prSet presAssocID="{F9B33AA0-A9D3-4491-8246-CD3891D7ABD4}" presName="LShape" presStyleLbl="alignNode1" presStyleIdx="4" presStyleCnt="5"/>
      <dgm:spPr/>
    </dgm:pt>
    <dgm:pt modelId="{C8BA68F4-014E-4844-ACE4-D4BE71B9C8A4}" type="pres">
      <dgm:prSet presAssocID="{F9B33AA0-A9D3-4491-8246-CD3891D7ABD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85BAB33-4047-442D-AAB1-F77F4971BE9B}" type="presOf" srcId="{F9B33AA0-A9D3-4491-8246-CD3891D7ABD4}" destId="{C8BA68F4-014E-4844-ACE4-D4BE71B9C8A4}" srcOrd="0" destOrd="0" presId="urn:microsoft.com/office/officeart/2009/3/layout/StepUpProcess"/>
    <dgm:cxn modelId="{19085B64-B1A8-432A-A73B-DD25827942F8}" type="presOf" srcId="{B9B5225C-9FF9-41DF-B2AC-377F1C4A0D40}" destId="{C2D720FA-EBEA-46EF-BA23-7A3A4CCAD629}" srcOrd="0" destOrd="0" presId="urn:microsoft.com/office/officeart/2009/3/layout/StepUpProcess"/>
    <dgm:cxn modelId="{D2862D88-E3D0-4E7F-8586-1A0254243A90}" srcId="{EF4C3F06-A25A-4FC3-B5A2-86FC95ABE106}" destId="{F9B33AA0-A9D3-4491-8246-CD3891D7ABD4}" srcOrd="2" destOrd="0" parTransId="{98B06BEC-8540-4A0F-9A66-4955D4331EB5}" sibTransId="{2DD9813F-6CD3-48C1-9D17-F2F1F3A79AB8}"/>
    <dgm:cxn modelId="{BAF1449E-00B9-482A-BAA3-0C249A234E75}" type="presOf" srcId="{2BF66E95-5719-42E0-A035-4E9D95452C42}" destId="{537D8E3A-FCC0-4C63-B57C-4ACC94E0FC9B}" srcOrd="0" destOrd="0" presId="urn:microsoft.com/office/officeart/2009/3/layout/StepUpProcess"/>
    <dgm:cxn modelId="{9385B8E0-DDC9-4670-9927-6506325BBDD4}" srcId="{EF4C3F06-A25A-4FC3-B5A2-86FC95ABE106}" destId="{B9B5225C-9FF9-41DF-B2AC-377F1C4A0D40}" srcOrd="1" destOrd="0" parTransId="{50B05818-C8F2-43C0-ACDF-30420F63C5BF}" sibTransId="{1308D2AE-9745-46FD-85F6-09F15217F3EE}"/>
    <dgm:cxn modelId="{F06344ED-B4AC-47C1-A359-C54F5CA4AEF8}" type="presOf" srcId="{EF4C3F06-A25A-4FC3-B5A2-86FC95ABE106}" destId="{8990BDF0-D0E6-490A-A030-B3FBC783AAD3}" srcOrd="0" destOrd="0" presId="urn:microsoft.com/office/officeart/2009/3/layout/StepUpProcess"/>
    <dgm:cxn modelId="{6E7219F1-739E-495B-AC21-155FB4679A8D}" srcId="{EF4C3F06-A25A-4FC3-B5A2-86FC95ABE106}" destId="{2BF66E95-5719-42E0-A035-4E9D95452C42}" srcOrd="0" destOrd="0" parTransId="{20965626-A9BD-4587-8291-85E33C016172}" sibTransId="{D7027C89-448F-4492-9521-77CE08753B11}"/>
    <dgm:cxn modelId="{8FF23C90-BD26-4F49-A127-2194F1C8A777}" type="presParOf" srcId="{8990BDF0-D0E6-490A-A030-B3FBC783AAD3}" destId="{EE1BA1B7-7061-414C-9C9B-639E44160EED}" srcOrd="0" destOrd="0" presId="urn:microsoft.com/office/officeart/2009/3/layout/StepUpProcess"/>
    <dgm:cxn modelId="{7FDFFE3E-859B-45AA-A5B3-D6E22D7DF65F}" type="presParOf" srcId="{EE1BA1B7-7061-414C-9C9B-639E44160EED}" destId="{6AAECD76-CA06-4B09-B8FC-965AE2A662BC}" srcOrd="0" destOrd="0" presId="urn:microsoft.com/office/officeart/2009/3/layout/StepUpProcess"/>
    <dgm:cxn modelId="{6E876F6C-CA53-4E6F-9098-79015922C2A1}" type="presParOf" srcId="{EE1BA1B7-7061-414C-9C9B-639E44160EED}" destId="{537D8E3A-FCC0-4C63-B57C-4ACC94E0FC9B}" srcOrd="1" destOrd="0" presId="urn:microsoft.com/office/officeart/2009/3/layout/StepUpProcess"/>
    <dgm:cxn modelId="{EEA8ED68-76B8-4B6B-BD5C-687B9C84ACA6}" type="presParOf" srcId="{EE1BA1B7-7061-414C-9C9B-639E44160EED}" destId="{882EB67C-376D-4545-ABD8-FDDE4CF3642A}" srcOrd="2" destOrd="0" presId="urn:microsoft.com/office/officeart/2009/3/layout/StepUpProcess"/>
    <dgm:cxn modelId="{4C2490AE-9975-407B-AFC3-F10F3703A50D}" type="presParOf" srcId="{8990BDF0-D0E6-490A-A030-B3FBC783AAD3}" destId="{AC2134CA-DBAF-49C2-90CE-865F0F317FED}" srcOrd="1" destOrd="0" presId="urn:microsoft.com/office/officeart/2009/3/layout/StepUpProcess"/>
    <dgm:cxn modelId="{E3FAB315-F418-47F0-BBC3-D58020A9FDD8}" type="presParOf" srcId="{AC2134CA-DBAF-49C2-90CE-865F0F317FED}" destId="{85A3F043-3B25-4DEC-BE5B-D97FA8305F6D}" srcOrd="0" destOrd="0" presId="urn:microsoft.com/office/officeart/2009/3/layout/StepUpProcess"/>
    <dgm:cxn modelId="{7D486242-779B-455B-BF3C-D5A6865AB6DF}" type="presParOf" srcId="{8990BDF0-D0E6-490A-A030-B3FBC783AAD3}" destId="{B3998CDE-B04A-4BF3-888A-E615B72A9709}" srcOrd="2" destOrd="0" presId="urn:microsoft.com/office/officeart/2009/3/layout/StepUpProcess"/>
    <dgm:cxn modelId="{0A76C001-9A13-408A-9723-98F1C79E2083}" type="presParOf" srcId="{B3998CDE-B04A-4BF3-888A-E615B72A9709}" destId="{08B6CBA7-146A-4A75-A7C7-A923E6B3FD5F}" srcOrd="0" destOrd="0" presId="urn:microsoft.com/office/officeart/2009/3/layout/StepUpProcess"/>
    <dgm:cxn modelId="{06162B70-2121-421D-B5FB-9E0E55645AF3}" type="presParOf" srcId="{B3998CDE-B04A-4BF3-888A-E615B72A9709}" destId="{C2D720FA-EBEA-46EF-BA23-7A3A4CCAD629}" srcOrd="1" destOrd="0" presId="urn:microsoft.com/office/officeart/2009/3/layout/StepUpProcess"/>
    <dgm:cxn modelId="{42581100-3AB2-49BD-ABC3-749C1504CC99}" type="presParOf" srcId="{B3998CDE-B04A-4BF3-888A-E615B72A9709}" destId="{70A89B51-AF94-4DDA-888C-EDAFF77173C8}" srcOrd="2" destOrd="0" presId="urn:microsoft.com/office/officeart/2009/3/layout/StepUpProcess"/>
    <dgm:cxn modelId="{93E0A699-9B96-4E58-9142-DABA9CD411C1}" type="presParOf" srcId="{8990BDF0-D0E6-490A-A030-B3FBC783AAD3}" destId="{9FC139BE-7C68-485C-8C29-2D3CEF22C643}" srcOrd="3" destOrd="0" presId="urn:microsoft.com/office/officeart/2009/3/layout/StepUpProcess"/>
    <dgm:cxn modelId="{FC1D0CF4-2F83-409C-9D04-D4581E78E6EB}" type="presParOf" srcId="{9FC139BE-7C68-485C-8C29-2D3CEF22C643}" destId="{EADD1A6D-30BB-4349-8818-6086431DE65B}" srcOrd="0" destOrd="0" presId="urn:microsoft.com/office/officeart/2009/3/layout/StepUpProcess"/>
    <dgm:cxn modelId="{1F7AA7BC-A2D3-4846-A46C-888DDC8C8785}" type="presParOf" srcId="{8990BDF0-D0E6-490A-A030-B3FBC783AAD3}" destId="{20CF870C-B3BA-4786-AB60-545A567C740E}" srcOrd="4" destOrd="0" presId="urn:microsoft.com/office/officeart/2009/3/layout/StepUpProcess"/>
    <dgm:cxn modelId="{92849721-801E-4C0A-A68E-ADC1BAC6E9CE}" type="presParOf" srcId="{20CF870C-B3BA-4786-AB60-545A567C740E}" destId="{1CBAE143-EBDC-4F43-B8CD-4ACD789FF633}" srcOrd="0" destOrd="0" presId="urn:microsoft.com/office/officeart/2009/3/layout/StepUpProcess"/>
    <dgm:cxn modelId="{FB8E26FA-95FC-47B2-8BE2-0C9CE7E5CFD5}" type="presParOf" srcId="{20CF870C-B3BA-4786-AB60-545A567C740E}" destId="{C8BA68F4-014E-4844-ACE4-D4BE71B9C8A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6EF026-B378-45EF-8D04-A289CBA5A244}" type="doc">
      <dgm:prSet loTypeId="urn:microsoft.com/office/officeart/2005/8/layout/chart3" loCatId="relationship" qsTypeId="urn:microsoft.com/office/officeart/2005/8/quickstyle/3d9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3504F-9E3F-4D71-9326-F6D612D214C5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OpenAI reported its observations and tests in February 2019 on their unsupervised language model, GPT-2, which was trained in 40Gb texts and was able to predict words in close proximity.</a:t>
          </a:r>
        </a:p>
      </dgm:t>
    </dgm:pt>
    <dgm:pt modelId="{3BEE9790-1212-4498-ACC7-5CCE28D70676}" type="parTrans" cxnId="{2BFADEF1-4C32-4868-9AF1-23B6D8645EE6}">
      <dgm:prSet/>
      <dgm:spPr/>
      <dgm:t>
        <a:bodyPr/>
        <a:lstStyle/>
        <a:p>
          <a:endParaRPr lang="en-US"/>
        </a:p>
      </dgm:t>
    </dgm:pt>
    <dgm:pt modelId="{C45A8C28-411D-4E9D-9FDD-39034FB4ADCB}" type="sibTrans" cxnId="{2BFADEF1-4C32-4868-9AF1-23B6D8645EE6}">
      <dgm:prSet/>
      <dgm:spPr/>
      <dgm:t>
        <a:bodyPr/>
        <a:lstStyle/>
        <a:p>
          <a:endParaRPr lang="en-US"/>
        </a:p>
      </dgm:t>
    </dgm:pt>
    <dgm:pt modelId="{1AE565A0-8C0D-4EFB-B137-3E56B5972E63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GPT-2, a language based on transformers applied to self-attention, allowed researchers to produce very persuasive and coherent texts.</a:t>
          </a:r>
        </a:p>
      </dgm:t>
    </dgm:pt>
    <dgm:pt modelId="{D936DF1E-EF2F-4435-A7DC-30D95A48159B}" type="parTrans" cxnId="{72923410-6418-42A5-92E4-62DFCBC43CD5}">
      <dgm:prSet/>
      <dgm:spPr/>
      <dgm:t>
        <a:bodyPr/>
        <a:lstStyle/>
        <a:p>
          <a:endParaRPr lang="en-US"/>
        </a:p>
      </dgm:t>
    </dgm:pt>
    <dgm:pt modelId="{8AAF957C-779B-4AC5-B86D-4F5C4F899363}" type="sibTrans" cxnId="{72923410-6418-42A5-92E4-62DFCBC43CD5}">
      <dgm:prSet/>
      <dgm:spPr/>
      <dgm:t>
        <a:bodyPr/>
        <a:lstStyle/>
        <a:p>
          <a:endParaRPr lang="en-US"/>
        </a:p>
      </dgm:t>
    </dgm:pt>
    <dgm:pt modelId="{5D6E9829-3714-4E11-BB23-0F01BA8F5E86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program, which is a common-purpose language algorithm, used machine learning to translate text, answer questions and write text predicatively</a:t>
          </a:r>
        </a:p>
      </dgm:t>
    </dgm:pt>
    <dgm:pt modelId="{85B2666F-6A38-42EC-994C-6AE3B27DECDE}" type="parTrans" cxnId="{1232FF65-B0F9-40AD-AE7A-724920011BEF}">
      <dgm:prSet/>
      <dgm:spPr/>
      <dgm:t>
        <a:bodyPr/>
        <a:lstStyle/>
        <a:p>
          <a:endParaRPr lang="en-US"/>
        </a:p>
      </dgm:t>
    </dgm:pt>
    <dgm:pt modelId="{DD25E71B-8891-4208-A558-5964C0C073FD}" type="sibTrans" cxnId="{1232FF65-B0F9-40AD-AE7A-724920011BEF}">
      <dgm:prSet/>
      <dgm:spPr/>
      <dgm:t>
        <a:bodyPr/>
        <a:lstStyle/>
        <a:p>
          <a:endParaRPr lang="en-US"/>
        </a:p>
      </dgm:t>
    </dgm:pt>
    <dgm:pt modelId="{078AEAD0-1E51-4626-94FA-C1DF7E1EC5A7}" type="pres">
      <dgm:prSet presAssocID="{D16EF026-B378-45EF-8D04-A289CBA5A244}" presName="compositeShape" presStyleCnt="0">
        <dgm:presLayoutVars>
          <dgm:chMax val="7"/>
          <dgm:dir/>
          <dgm:resizeHandles val="exact"/>
        </dgm:presLayoutVars>
      </dgm:prSet>
      <dgm:spPr/>
    </dgm:pt>
    <dgm:pt modelId="{6CAA7326-C429-4209-88E9-8358C47A8523}" type="pres">
      <dgm:prSet presAssocID="{D16EF026-B378-45EF-8D04-A289CBA5A244}" presName="wedge1" presStyleLbl="node1" presStyleIdx="0" presStyleCnt="3"/>
      <dgm:spPr/>
    </dgm:pt>
    <dgm:pt modelId="{9F6496E9-1ED0-4B2C-AC26-2E24E32FAEE4}" type="pres">
      <dgm:prSet presAssocID="{D16EF026-B378-45EF-8D04-A289CBA5A24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CF01415-9E67-4174-A621-6D2A664F1779}" type="pres">
      <dgm:prSet presAssocID="{D16EF026-B378-45EF-8D04-A289CBA5A244}" presName="wedge2" presStyleLbl="node1" presStyleIdx="1" presStyleCnt="3"/>
      <dgm:spPr/>
    </dgm:pt>
    <dgm:pt modelId="{3B1DE32F-BBB6-42AC-BD88-8E91C75BF7CD}" type="pres">
      <dgm:prSet presAssocID="{D16EF026-B378-45EF-8D04-A289CBA5A24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469B07-3827-46E5-B85A-048C1AC4CF2A}" type="pres">
      <dgm:prSet presAssocID="{D16EF026-B378-45EF-8D04-A289CBA5A244}" presName="wedge3" presStyleLbl="node1" presStyleIdx="2" presStyleCnt="3"/>
      <dgm:spPr/>
    </dgm:pt>
    <dgm:pt modelId="{DFFDD35F-D03B-42A3-A2C5-A2EA1FC40C54}" type="pres">
      <dgm:prSet presAssocID="{D16EF026-B378-45EF-8D04-A289CBA5A24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923410-6418-42A5-92E4-62DFCBC43CD5}" srcId="{D16EF026-B378-45EF-8D04-A289CBA5A244}" destId="{1AE565A0-8C0D-4EFB-B137-3E56B5972E63}" srcOrd="1" destOrd="0" parTransId="{D936DF1E-EF2F-4435-A7DC-30D95A48159B}" sibTransId="{8AAF957C-779B-4AC5-B86D-4F5C4F899363}"/>
    <dgm:cxn modelId="{E140C129-4955-4719-8952-A085B630A665}" type="presOf" srcId="{1AE565A0-8C0D-4EFB-B137-3E56B5972E63}" destId="{3B1DE32F-BBB6-42AC-BD88-8E91C75BF7CD}" srcOrd="1" destOrd="0" presId="urn:microsoft.com/office/officeart/2005/8/layout/chart3"/>
    <dgm:cxn modelId="{3E5F6E36-0F08-4643-9493-DE95370E9E18}" type="presOf" srcId="{D16EF026-B378-45EF-8D04-A289CBA5A244}" destId="{078AEAD0-1E51-4626-94FA-C1DF7E1EC5A7}" srcOrd="0" destOrd="0" presId="urn:microsoft.com/office/officeart/2005/8/layout/chart3"/>
    <dgm:cxn modelId="{1232FF65-B0F9-40AD-AE7A-724920011BEF}" srcId="{D16EF026-B378-45EF-8D04-A289CBA5A244}" destId="{5D6E9829-3714-4E11-BB23-0F01BA8F5E86}" srcOrd="2" destOrd="0" parTransId="{85B2666F-6A38-42EC-994C-6AE3B27DECDE}" sibTransId="{DD25E71B-8891-4208-A558-5964C0C073FD}"/>
    <dgm:cxn modelId="{5ADF317E-C43C-42C9-B1A8-4A8FE1C72DCA}" type="presOf" srcId="{1AE565A0-8C0D-4EFB-B137-3E56B5972E63}" destId="{DCF01415-9E67-4174-A621-6D2A664F1779}" srcOrd="0" destOrd="0" presId="urn:microsoft.com/office/officeart/2005/8/layout/chart3"/>
    <dgm:cxn modelId="{CF38F78F-E4E8-44AC-BC7C-8C8271471364}" type="presOf" srcId="{2793504F-9E3F-4D71-9326-F6D612D214C5}" destId="{9F6496E9-1ED0-4B2C-AC26-2E24E32FAEE4}" srcOrd="1" destOrd="0" presId="urn:microsoft.com/office/officeart/2005/8/layout/chart3"/>
    <dgm:cxn modelId="{05EB6F91-6BE9-49FD-9DA3-37A678E920A2}" type="presOf" srcId="{5D6E9829-3714-4E11-BB23-0F01BA8F5E86}" destId="{D1469B07-3827-46E5-B85A-048C1AC4CF2A}" srcOrd="0" destOrd="0" presId="urn:microsoft.com/office/officeart/2005/8/layout/chart3"/>
    <dgm:cxn modelId="{3362A495-63A6-4E76-A928-66114A45FE39}" type="presOf" srcId="{5D6E9829-3714-4E11-BB23-0F01BA8F5E86}" destId="{DFFDD35F-D03B-42A3-A2C5-A2EA1FC40C54}" srcOrd="1" destOrd="0" presId="urn:microsoft.com/office/officeart/2005/8/layout/chart3"/>
    <dgm:cxn modelId="{D2E614A9-9440-4875-8CD2-3272C1B4B301}" type="presOf" srcId="{2793504F-9E3F-4D71-9326-F6D612D214C5}" destId="{6CAA7326-C429-4209-88E9-8358C47A8523}" srcOrd="0" destOrd="0" presId="urn:microsoft.com/office/officeart/2005/8/layout/chart3"/>
    <dgm:cxn modelId="{2BFADEF1-4C32-4868-9AF1-23B6D8645EE6}" srcId="{D16EF026-B378-45EF-8D04-A289CBA5A244}" destId="{2793504F-9E3F-4D71-9326-F6D612D214C5}" srcOrd="0" destOrd="0" parTransId="{3BEE9790-1212-4498-ACC7-5CCE28D70676}" sibTransId="{C45A8C28-411D-4E9D-9FDD-39034FB4ADCB}"/>
    <dgm:cxn modelId="{10264FEC-EC5A-4E9A-A6F9-A892EE89234F}" type="presParOf" srcId="{078AEAD0-1E51-4626-94FA-C1DF7E1EC5A7}" destId="{6CAA7326-C429-4209-88E9-8358C47A8523}" srcOrd="0" destOrd="0" presId="urn:microsoft.com/office/officeart/2005/8/layout/chart3"/>
    <dgm:cxn modelId="{9DDEF9F9-6601-4E51-86D7-F25AB296B7E3}" type="presParOf" srcId="{078AEAD0-1E51-4626-94FA-C1DF7E1EC5A7}" destId="{9F6496E9-1ED0-4B2C-AC26-2E24E32FAEE4}" srcOrd="1" destOrd="0" presId="urn:microsoft.com/office/officeart/2005/8/layout/chart3"/>
    <dgm:cxn modelId="{A52B130A-EA1F-4CD8-8A9E-BC8D4FF4151C}" type="presParOf" srcId="{078AEAD0-1E51-4626-94FA-C1DF7E1EC5A7}" destId="{DCF01415-9E67-4174-A621-6D2A664F1779}" srcOrd="2" destOrd="0" presId="urn:microsoft.com/office/officeart/2005/8/layout/chart3"/>
    <dgm:cxn modelId="{186044AA-5191-4050-98D0-30FDA3E467D5}" type="presParOf" srcId="{078AEAD0-1E51-4626-94FA-C1DF7E1EC5A7}" destId="{3B1DE32F-BBB6-42AC-BD88-8E91C75BF7CD}" srcOrd="3" destOrd="0" presId="urn:microsoft.com/office/officeart/2005/8/layout/chart3"/>
    <dgm:cxn modelId="{FAE8A90A-900D-4C7D-A29D-2090C80D0FA2}" type="presParOf" srcId="{078AEAD0-1E51-4626-94FA-C1DF7E1EC5A7}" destId="{D1469B07-3827-46E5-B85A-048C1AC4CF2A}" srcOrd="4" destOrd="0" presId="urn:microsoft.com/office/officeart/2005/8/layout/chart3"/>
    <dgm:cxn modelId="{1130AF6B-79B8-48B3-84C4-90814D53F7CF}" type="presParOf" srcId="{078AEAD0-1E51-4626-94FA-C1DF7E1EC5A7}" destId="{DFFDD35F-D03B-42A3-A2C5-A2EA1FC40C5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48DE20-CCED-41AA-9185-8632C02F6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B08A8D-0E62-40F7-95B5-0175BFAB760A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 people are still wondering why GPT-3 is so hyped, the response is simple- it is the largest model that has been educated. The 175 learning parameters outweigh any previous non-sparse language model by 10 times.</a:t>
          </a:r>
        </a:p>
      </dgm:t>
    </dgm:pt>
    <dgm:pt modelId="{B846FC87-3ECB-40F9-80FB-A8364609E245}" type="parTrans" cxnId="{B6664B8D-7093-4056-A3CF-114BCD5C7B85}">
      <dgm:prSet/>
      <dgm:spPr/>
      <dgm:t>
        <a:bodyPr/>
        <a:lstStyle/>
        <a:p>
          <a:endParaRPr lang="en-US"/>
        </a:p>
      </dgm:t>
    </dgm:pt>
    <dgm:pt modelId="{F265C847-681B-4110-8B55-673CFBBA3AEE}" type="sibTrans" cxnId="{B6664B8D-7093-4056-A3CF-114BCD5C7B85}">
      <dgm:prSet/>
      <dgm:spPr/>
      <dgm:t>
        <a:bodyPr/>
        <a:lstStyle/>
        <a:p>
          <a:endParaRPr lang="en-US"/>
        </a:p>
      </dgm:t>
    </dgm:pt>
    <dgm:pt modelId="{1AFC78C5-E555-425B-811E-6EBD9DD64884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GPT-3 is used for all tasks without the need for gradient changes or fine tuning. It just takes a few-shot demonstrations of the model through textual interaction.</a:t>
          </a:r>
        </a:p>
      </dgm:t>
    </dgm:pt>
    <dgm:pt modelId="{FE1DB1E9-05D9-4132-BEF3-A19D54982780}" type="parTrans" cxnId="{7933DAD4-AE5B-49C7-84A2-F64149806786}">
      <dgm:prSet/>
      <dgm:spPr/>
      <dgm:t>
        <a:bodyPr/>
        <a:lstStyle/>
        <a:p>
          <a:endParaRPr lang="en-US"/>
        </a:p>
      </dgm:t>
    </dgm:pt>
    <dgm:pt modelId="{08399692-4954-441E-A48E-B81425F542B1}" type="sibTrans" cxnId="{7933DAD4-AE5B-49C7-84A2-F64149806786}">
      <dgm:prSet/>
      <dgm:spPr/>
      <dgm:t>
        <a:bodyPr/>
        <a:lstStyle/>
        <a:p>
          <a:endParaRPr lang="en-US"/>
        </a:p>
      </dgm:t>
    </dgm:pt>
    <dgm:pt modelId="{F14E9BB0-8743-4E65-BCB2-BB6FE8E3547F}" type="pres">
      <dgm:prSet presAssocID="{6D48DE20-CCED-41AA-9185-8632C02F6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6851E7-C460-44F7-B46E-53A4F57027D6}" type="pres">
      <dgm:prSet presAssocID="{E9B08A8D-0E62-40F7-95B5-0175BFAB760A}" presName="hierRoot1" presStyleCnt="0">
        <dgm:presLayoutVars>
          <dgm:hierBranch val="init"/>
        </dgm:presLayoutVars>
      </dgm:prSet>
      <dgm:spPr/>
    </dgm:pt>
    <dgm:pt modelId="{FF23E970-88D9-4B39-BDF5-3B522E50845B}" type="pres">
      <dgm:prSet presAssocID="{E9B08A8D-0E62-40F7-95B5-0175BFAB760A}" presName="rootComposite1" presStyleCnt="0"/>
      <dgm:spPr/>
    </dgm:pt>
    <dgm:pt modelId="{6BCD7713-1719-4B05-A71E-D972EB9C4066}" type="pres">
      <dgm:prSet presAssocID="{E9B08A8D-0E62-40F7-95B5-0175BFAB760A}" presName="rootText1" presStyleLbl="alignAcc1" presStyleIdx="0" presStyleCnt="0">
        <dgm:presLayoutVars>
          <dgm:chPref val="3"/>
        </dgm:presLayoutVars>
      </dgm:prSet>
      <dgm:spPr/>
    </dgm:pt>
    <dgm:pt modelId="{8CB8286E-0702-4120-A017-C3470576053A}" type="pres">
      <dgm:prSet presAssocID="{E9B08A8D-0E62-40F7-95B5-0175BFAB760A}" presName="topArc1" presStyleLbl="parChTrans1D1" presStyleIdx="0" presStyleCnt="4"/>
      <dgm:spPr/>
    </dgm:pt>
    <dgm:pt modelId="{75FE2326-27DA-4AC1-8B72-FCF237125B63}" type="pres">
      <dgm:prSet presAssocID="{E9B08A8D-0E62-40F7-95B5-0175BFAB760A}" presName="bottomArc1" presStyleLbl="parChTrans1D1" presStyleIdx="1" presStyleCnt="4"/>
      <dgm:spPr/>
    </dgm:pt>
    <dgm:pt modelId="{0C02CED7-22F1-4A99-8C26-BA5D7C3572AB}" type="pres">
      <dgm:prSet presAssocID="{E9B08A8D-0E62-40F7-95B5-0175BFAB760A}" presName="topConnNode1" presStyleLbl="node1" presStyleIdx="0" presStyleCnt="0"/>
      <dgm:spPr/>
    </dgm:pt>
    <dgm:pt modelId="{123F040A-897B-4C85-8855-72DC051DFF55}" type="pres">
      <dgm:prSet presAssocID="{E9B08A8D-0E62-40F7-95B5-0175BFAB760A}" presName="hierChild2" presStyleCnt="0"/>
      <dgm:spPr/>
    </dgm:pt>
    <dgm:pt modelId="{9E403402-E42E-4308-97AC-D1FBEBE47A70}" type="pres">
      <dgm:prSet presAssocID="{E9B08A8D-0E62-40F7-95B5-0175BFAB760A}" presName="hierChild3" presStyleCnt="0"/>
      <dgm:spPr/>
    </dgm:pt>
    <dgm:pt modelId="{973EB430-9857-47E8-B0DA-BCF844D4D406}" type="pres">
      <dgm:prSet presAssocID="{1AFC78C5-E555-425B-811E-6EBD9DD64884}" presName="hierRoot1" presStyleCnt="0">
        <dgm:presLayoutVars>
          <dgm:hierBranch val="init"/>
        </dgm:presLayoutVars>
      </dgm:prSet>
      <dgm:spPr/>
    </dgm:pt>
    <dgm:pt modelId="{D6BADC1D-59A6-4E85-96F7-7A384E4EE14F}" type="pres">
      <dgm:prSet presAssocID="{1AFC78C5-E555-425B-811E-6EBD9DD64884}" presName="rootComposite1" presStyleCnt="0"/>
      <dgm:spPr/>
    </dgm:pt>
    <dgm:pt modelId="{00DA0936-0A49-421A-89C2-DE1F2C18C256}" type="pres">
      <dgm:prSet presAssocID="{1AFC78C5-E555-425B-811E-6EBD9DD64884}" presName="rootText1" presStyleLbl="alignAcc1" presStyleIdx="0" presStyleCnt="0">
        <dgm:presLayoutVars>
          <dgm:chPref val="3"/>
        </dgm:presLayoutVars>
      </dgm:prSet>
      <dgm:spPr/>
    </dgm:pt>
    <dgm:pt modelId="{E6E19732-3214-449A-ADF0-F86476CB8F40}" type="pres">
      <dgm:prSet presAssocID="{1AFC78C5-E555-425B-811E-6EBD9DD64884}" presName="topArc1" presStyleLbl="parChTrans1D1" presStyleIdx="2" presStyleCnt="4"/>
      <dgm:spPr/>
    </dgm:pt>
    <dgm:pt modelId="{A404CA5A-79A9-4D3E-9621-3EA02C7D501E}" type="pres">
      <dgm:prSet presAssocID="{1AFC78C5-E555-425B-811E-6EBD9DD64884}" presName="bottomArc1" presStyleLbl="parChTrans1D1" presStyleIdx="3" presStyleCnt="4"/>
      <dgm:spPr/>
    </dgm:pt>
    <dgm:pt modelId="{D90AFE67-37A5-4C30-ACFD-5E0D82F6F732}" type="pres">
      <dgm:prSet presAssocID="{1AFC78C5-E555-425B-811E-6EBD9DD64884}" presName="topConnNode1" presStyleLbl="node1" presStyleIdx="0" presStyleCnt="0"/>
      <dgm:spPr/>
    </dgm:pt>
    <dgm:pt modelId="{BF9A4ABA-E3C1-4E58-A980-8084D143F878}" type="pres">
      <dgm:prSet presAssocID="{1AFC78C5-E555-425B-811E-6EBD9DD64884}" presName="hierChild2" presStyleCnt="0"/>
      <dgm:spPr/>
    </dgm:pt>
    <dgm:pt modelId="{A934B28B-E844-4822-9CC9-D7623939AE77}" type="pres">
      <dgm:prSet presAssocID="{1AFC78C5-E555-425B-811E-6EBD9DD64884}" presName="hierChild3" presStyleCnt="0"/>
      <dgm:spPr/>
    </dgm:pt>
  </dgm:ptLst>
  <dgm:cxnLst>
    <dgm:cxn modelId="{BB2E6668-BB14-43DF-B66C-1A985353480D}" type="presOf" srcId="{6D48DE20-CCED-41AA-9185-8632C02F6412}" destId="{F14E9BB0-8743-4E65-BCB2-BB6FE8E3547F}" srcOrd="0" destOrd="0" presId="urn:microsoft.com/office/officeart/2008/layout/HalfCircleOrganizationChart"/>
    <dgm:cxn modelId="{544C5556-2CCE-45F5-8A5C-CFBFBBB008DA}" type="presOf" srcId="{1AFC78C5-E555-425B-811E-6EBD9DD64884}" destId="{00DA0936-0A49-421A-89C2-DE1F2C18C256}" srcOrd="0" destOrd="0" presId="urn:microsoft.com/office/officeart/2008/layout/HalfCircleOrganizationChart"/>
    <dgm:cxn modelId="{B6664B8D-7093-4056-A3CF-114BCD5C7B85}" srcId="{6D48DE20-CCED-41AA-9185-8632C02F6412}" destId="{E9B08A8D-0E62-40F7-95B5-0175BFAB760A}" srcOrd="0" destOrd="0" parTransId="{B846FC87-3ECB-40F9-80FB-A8364609E245}" sibTransId="{F265C847-681B-4110-8B55-673CFBBA3AEE}"/>
    <dgm:cxn modelId="{7933DAD4-AE5B-49C7-84A2-F64149806786}" srcId="{6D48DE20-CCED-41AA-9185-8632C02F6412}" destId="{1AFC78C5-E555-425B-811E-6EBD9DD64884}" srcOrd="1" destOrd="0" parTransId="{FE1DB1E9-05D9-4132-BEF3-A19D54982780}" sibTransId="{08399692-4954-441E-A48E-B81425F542B1}"/>
    <dgm:cxn modelId="{0D7037D5-8776-495E-A527-78479399B39B}" type="presOf" srcId="{E9B08A8D-0E62-40F7-95B5-0175BFAB760A}" destId="{0C02CED7-22F1-4A99-8C26-BA5D7C3572AB}" srcOrd="1" destOrd="0" presId="urn:microsoft.com/office/officeart/2008/layout/HalfCircleOrganizationChart"/>
    <dgm:cxn modelId="{CD4818F5-118A-4714-8A05-B3D972582E3A}" type="presOf" srcId="{1AFC78C5-E555-425B-811E-6EBD9DD64884}" destId="{D90AFE67-37A5-4C30-ACFD-5E0D82F6F732}" srcOrd="1" destOrd="0" presId="urn:microsoft.com/office/officeart/2008/layout/HalfCircleOrganizationChart"/>
    <dgm:cxn modelId="{B20189FF-B1E9-4E47-88B7-7C0B4A29E120}" type="presOf" srcId="{E9B08A8D-0E62-40F7-95B5-0175BFAB760A}" destId="{6BCD7713-1719-4B05-A71E-D972EB9C4066}" srcOrd="0" destOrd="0" presId="urn:microsoft.com/office/officeart/2008/layout/HalfCircleOrganizationChart"/>
    <dgm:cxn modelId="{53F08684-8958-48FF-81D2-5449322CFBCF}" type="presParOf" srcId="{F14E9BB0-8743-4E65-BCB2-BB6FE8E3547F}" destId="{226851E7-C460-44F7-B46E-53A4F57027D6}" srcOrd="0" destOrd="0" presId="urn:microsoft.com/office/officeart/2008/layout/HalfCircleOrganizationChart"/>
    <dgm:cxn modelId="{F2B7A3F6-081D-4DDD-9180-D5AD11841E00}" type="presParOf" srcId="{226851E7-C460-44F7-B46E-53A4F57027D6}" destId="{FF23E970-88D9-4B39-BDF5-3B522E50845B}" srcOrd="0" destOrd="0" presId="urn:microsoft.com/office/officeart/2008/layout/HalfCircleOrganizationChart"/>
    <dgm:cxn modelId="{75BC6FD7-F209-45AD-9950-FEEF6AF3B6DC}" type="presParOf" srcId="{FF23E970-88D9-4B39-BDF5-3B522E50845B}" destId="{6BCD7713-1719-4B05-A71E-D972EB9C4066}" srcOrd="0" destOrd="0" presId="urn:microsoft.com/office/officeart/2008/layout/HalfCircleOrganizationChart"/>
    <dgm:cxn modelId="{010CCA51-9D10-4318-B535-17E98EB6C902}" type="presParOf" srcId="{FF23E970-88D9-4B39-BDF5-3B522E50845B}" destId="{8CB8286E-0702-4120-A017-C3470576053A}" srcOrd="1" destOrd="0" presId="urn:microsoft.com/office/officeart/2008/layout/HalfCircleOrganizationChart"/>
    <dgm:cxn modelId="{E8B793EF-0117-4806-A7AC-8B63CD6DCFF1}" type="presParOf" srcId="{FF23E970-88D9-4B39-BDF5-3B522E50845B}" destId="{75FE2326-27DA-4AC1-8B72-FCF237125B63}" srcOrd="2" destOrd="0" presId="urn:microsoft.com/office/officeart/2008/layout/HalfCircleOrganizationChart"/>
    <dgm:cxn modelId="{DF48E1A5-0062-42F4-B53B-980795D7393D}" type="presParOf" srcId="{FF23E970-88D9-4B39-BDF5-3B522E50845B}" destId="{0C02CED7-22F1-4A99-8C26-BA5D7C3572AB}" srcOrd="3" destOrd="0" presId="urn:microsoft.com/office/officeart/2008/layout/HalfCircleOrganizationChart"/>
    <dgm:cxn modelId="{B33F2352-F93E-4F48-B52C-D0602B08D816}" type="presParOf" srcId="{226851E7-C460-44F7-B46E-53A4F57027D6}" destId="{123F040A-897B-4C85-8855-72DC051DFF55}" srcOrd="1" destOrd="0" presId="urn:microsoft.com/office/officeart/2008/layout/HalfCircleOrganizationChart"/>
    <dgm:cxn modelId="{A39E9AF0-DECD-4086-AAB6-0B8183168704}" type="presParOf" srcId="{226851E7-C460-44F7-B46E-53A4F57027D6}" destId="{9E403402-E42E-4308-97AC-D1FBEBE47A70}" srcOrd="2" destOrd="0" presId="urn:microsoft.com/office/officeart/2008/layout/HalfCircleOrganizationChart"/>
    <dgm:cxn modelId="{B6A4B77A-7322-478A-B265-EB2AACDDA4AD}" type="presParOf" srcId="{F14E9BB0-8743-4E65-BCB2-BB6FE8E3547F}" destId="{973EB430-9857-47E8-B0DA-BCF844D4D406}" srcOrd="1" destOrd="0" presId="urn:microsoft.com/office/officeart/2008/layout/HalfCircleOrganizationChart"/>
    <dgm:cxn modelId="{59354C42-B26C-4A74-BF82-018DB77ECE1D}" type="presParOf" srcId="{973EB430-9857-47E8-B0DA-BCF844D4D406}" destId="{D6BADC1D-59A6-4E85-96F7-7A384E4EE14F}" srcOrd="0" destOrd="0" presId="urn:microsoft.com/office/officeart/2008/layout/HalfCircleOrganizationChart"/>
    <dgm:cxn modelId="{9F699C35-93AF-4C80-B733-1A53A2755E84}" type="presParOf" srcId="{D6BADC1D-59A6-4E85-96F7-7A384E4EE14F}" destId="{00DA0936-0A49-421A-89C2-DE1F2C18C256}" srcOrd="0" destOrd="0" presId="urn:microsoft.com/office/officeart/2008/layout/HalfCircleOrganizationChart"/>
    <dgm:cxn modelId="{00BCB0A5-77F0-43D1-9198-570D3515E72B}" type="presParOf" srcId="{D6BADC1D-59A6-4E85-96F7-7A384E4EE14F}" destId="{E6E19732-3214-449A-ADF0-F86476CB8F40}" srcOrd="1" destOrd="0" presId="urn:microsoft.com/office/officeart/2008/layout/HalfCircleOrganizationChart"/>
    <dgm:cxn modelId="{F4A7D40B-E3F7-4985-B86D-789AFA68A867}" type="presParOf" srcId="{D6BADC1D-59A6-4E85-96F7-7A384E4EE14F}" destId="{A404CA5A-79A9-4D3E-9621-3EA02C7D501E}" srcOrd="2" destOrd="0" presId="urn:microsoft.com/office/officeart/2008/layout/HalfCircleOrganizationChart"/>
    <dgm:cxn modelId="{30926413-3C6A-4F24-913E-737FEA38DC11}" type="presParOf" srcId="{D6BADC1D-59A6-4E85-96F7-7A384E4EE14F}" destId="{D90AFE67-37A5-4C30-ACFD-5E0D82F6F732}" srcOrd="3" destOrd="0" presId="urn:microsoft.com/office/officeart/2008/layout/HalfCircleOrganizationChart"/>
    <dgm:cxn modelId="{BE029D6E-2457-4FD4-8BEB-9FE9EA7D9201}" type="presParOf" srcId="{973EB430-9857-47E8-B0DA-BCF844D4D406}" destId="{BF9A4ABA-E3C1-4E58-A980-8084D143F878}" srcOrd="1" destOrd="0" presId="urn:microsoft.com/office/officeart/2008/layout/HalfCircleOrganizationChart"/>
    <dgm:cxn modelId="{5B0BCD9E-A10E-4AEC-B282-BA674AF2D055}" type="presParOf" srcId="{973EB430-9857-47E8-B0DA-BCF844D4D406}" destId="{A934B28B-E844-4822-9CC9-D7623939AE7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437487-B177-4115-BB21-7FBF3A8DFCB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EC1012-9862-45A3-95EB-84D6D6EDF8D0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Rightly answer trivia questions</a:t>
          </a:r>
        </a:p>
      </dgm:t>
    </dgm:pt>
    <dgm:pt modelId="{D967CA64-970E-4505-A3E2-5274EB617ABD}" type="parTrans" cxnId="{DECA6564-CEE8-48B4-9E6C-266560E47A7D}">
      <dgm:prSet/>
      <dgm:spPr/>
      <dgm:t>
        <a:bodyPr/>
        <a:lstStyle/>
        <a:p>
          <a:endParaRPr lang="en-US"/>
        </a:p>
      </dgm:t>
    </dgm:pt>
    <dgm:pt modelId="{B3788A4F-D08E-4B65-9113-E44513EB2DE3}" type="sibTrans" cxnId="{DECA6564-CEE8-48B4-9E6C-266560E47A7D}">
      <dgm:prSet/>
      <dgm:spPr/>
      <dgm:t>
        <a:bodyPr/>
        <a:lstStyle/>
        <a:p>
          <a:endParaRPr lang="en-US"/>
        </a:p>
      </dgm:t>
    </dgm:pt>
    <dgm:pt modelId="{5FB4695E-05D0-40F8-AF75-5B38396E4B5C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Predict the final word of sentences by knowing the paragraph's meaning</a:t>
          </a:r>
        </a:p>
      </dgm:t>
    </dgm:pt>
    <dgm:pt modelId="{827BF4F8-069E-4817-9E86-8C732E368176}" type="parTrans" cxnId="{FDBA4D77-BA69-43FD-9B3E-55BCB2C7E245}">
      <dgm:prSet/>
      <dgm:spPr/>
      <dgm:t>
        <a:bodyPr/>
        <a:lstStyle/>
        <a:p>
          <a:endParaRPr lang="en-US"/>
        </a:p>
      </dgm:t>
    </dgm:pt>
    <dgm:pt modelId="{5020C4E5-E9D6-4092-8D31-ED398C9ED3BF}" type="sibTrans" cxnId="{FDBA4D77-BA69-43FD-9B3E-55BCB2C7E245}">
      <dgm:prSet/>
      <dgm:spPr/>
      <dgm:t>
        <a:bodyPr/>
        <a:lstStyle/>
        <a:p>
          <a:endParaRPr lang="en-US"/>
        </a:p>
      </dgm:t>
    </dgm:pt>
    <dgm:pt modelId="{8BEFBF43-FC81-45A2-93BB-C5CB4C9DC1F8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For a story pick the best ending out of many</a:t>
          </a:r>
        </a:p>
      </dgm:t>
    </dgm:pt>
    <dgm:pt modelId="{25C7B27C-D302-48BD-9967-CDDD13EB4C2E}" type="parTrans" cxnId="{AC77CAFD-D050-46A7-97CF-FB04B78D7500}">
      <dgm:prSet/>
      <dgm:spPr/>
      <dgm:t>
        <a:bodyPr/>
        <a:lstStyle/>
        <a:p>
          <a:endParaRPr lang="en-US"/>
        </a:p>
      </dgm:t>
    </dgm:pt>
    <dgm:pt modelId="{7CB108A1-51FF-4563-84F2-9E9CB7E170BA}" type="sibTrans" cxnId="{AC77CAFD-D050-46A7-97CF-FB04B78D7500}">
      <dgm:prSet/>
      <dgm:spPr/>
      <dgm:t>
        <a:bodyPr/>
        <a:lstStyle/>
        <a:p>
          <a:endParaRPr lang="en-US"/>
        </a:p>
      </dgm:t>
    </dgm:pt>
    <dgm:pt modelId="{FBE64C9B-A18C-4E6D-A4F4-F712E5EDF571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Translate modern languages, which GPT-2 initially found difficult</a:t>
          </a:r>
        </a:p>
      </dgm:t>
    </dgm:pt>
    <dgm:pt modelId="{491D6B76-308F-4C65-B4EE-92C9DA057EC4}" type="parTrans" cxnId="{10AEE99C-A9BC-4A9C-BFFC-A2348AD86A06}">
      <dgm:prSet/>
      <dgm:spPr/>
      <dgm:t>
        <a:bodyPr/>
        <a:lstStyle/>
        <a:p>
          <a:endParaRPr lang="en-US"/>
        </a:p>
      </dgm:t>
    </dgm:pt>
    <dgm:pt modelId="{C716E4B3-CD6A-420F-9949-05EF4C6E2C6F}" type="sibTrans" cxnId="{10AEE99C-A9BC-4A9C-BFFC-A2348AD86A06}">
      <dgm:prSet/>
      <dgm:spPr/>
      <dgm:t>
        <a:bodyPr/>
        <a:lstStyle/>
        <a:p>
          <a:endParaRPr lang="en-US"/>
        </a:p>
      </dgm:t>
    </dgm:pt>
    <dgm:pt modelId="{A0E92623-585A-48CB-8FDF-B943450966EA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Using reasoning which involves common sense</a:t>
          </a:r>
        </a:p>
      </dgm:t>
    </dgm:pt>
    <dgm:pt modelId="{5F91920A-C379-4C68-9A35-BA29A0FD46BB}" type="parTrans" cxnId="{03D39E1F-5E53-432B-B106-DA7488DDF903}">
      <dgm:prSet/>
      <dgm:spPr/>
      <dgm:t>
        <a:bodyPr/>
        <a:lstStyle/>
        <a:p>
          <a:endParaRPr lang="en-US"/>
        </a:p>
      </dgm:t>
    </dgm:pt>
    <dgm:pt modelId="{738A1DEC-2C28-4848-9AD5-F3A01DBED9A9}" type="sibTrans" cxnId="{03D39E1F-5E53-432B-B106-DA7488DDF903}">
      <dgm:prSet/>
      <dgm:spPr/>
      <dgm:t>
        <a:bodyPr/>
        <a:lstStyle/>
        <a:p>
          <a:endParaRPr lang="en-US"/>
        </a:p>
      </dgm:t>
    </dgm:pt>
    <dgm:pt modelId="{CDB2F8D9-432E-43A3-A8C4-09D3D3393DAE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Perform with precision 5 optical arithmetics</a:t>
          </a:r>
        </a:p>
      </dgm:t>
    </dgm:pt>
    <dgm:pt modelId="{FC5F44C0-52FB-433D-8BDA-A2BA1ADAA7E1}" type="parTrans" cxnId="{E4A316F2-FF77-42BE-B476-F0757FDC9F6D}">
      <dgm:prSet/>
      <dgm:spPr/>
      <dgm:t>
        <a:bodyPr/>
        <a:lstStyle/>
        <a:p>
          <a:endParaRPr lang="en-US"/>
        </a:p>
      </dgm:t>
    </dgm:pt>
    <dgm:pt modelId="{677FB6FB-EEAC-4FB7-AAB5-2717DBE2EB43}" type="sibTrans" cxnId="{E4A316F2-FF77-42BE-B476-F0757FDC9F6D}">
      <dgm:prSet/>
      <dgm:spPr/>
      <dgm:t>
        <a:bodyPr/>
        <a:lstStyle/>
        <a:p>
          <a:endParaRPr lang="en-US"/>
        </a:p>
      </dgm:t>
    </dgm:pt>
    <dgm:pt modelId="{1F5F7180-D6E1-46E2-9BA5-C581A14FC302}">
      <dgm:prSet/>
      <dgm:spPr/>
      <dgm:t>
        <a:bodyPr/>
        <a:lstStyle/>
        <a:p>
          <a:pPr algn="l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Write news articles with human nature from a title</a:t>
          </a:r>
        </a:p>
      </dgm:t>
    </dgm:pt>
    <dgm:pt modelId="{2636ACD2-659B-499C-878D-BE7DC0623B18}" type="parTrans" cxnId="{CA325166-34A9-4DBC-9206-A0C7F7C2BC30}">
      <dgm:prSet/>
      <dgm:spPr/>
      <dgm:t>
        <a:bodyPr/>
        <a:lstStyle/>
        <a:p>
          <a:endParaRPr lang="en-US"/>
        </a:p>
      </dgm:t>
    </dgm:pt>
    <dgm:pt modelId="{1F00CFDC-3D45-4D75-8D08-F73CCEAC73CF}" type="sibTrans" cxnId="{CA325166-34A9-4DBC-9206-A0C7F7C2BC30}">
      <dgm:prSet/>
      <dgm:spPr/>
      <dgm:t>
        <a:bodyPr/>
        <a:lstStyle/>
        <a:p>
          <a:endParaRPr lang="en-US"/>
        </a:p>
      </dgm:t>
    </dgm:pt>
    <dgm:pt modelId="{657D418C-E68E-48BF-A6CF-BBC31195226E}" type="pres">
      <dgm:prSet presAssocID="{C7437487-B177-4115-BB21-7FBF3A8DFCBB}" presName="Name0" presStyleCnt="0">
        <dgm:presLayoutVars>
          <dgm:dir/>
          <dgm:resizeHandles val="exact"/>
        </dgm:presLayoutVars>
      </dgm:prSet>
      <dgm:spPr/>
    </dgm:pt>
    <dgm:pt modelId="{5B984580-EFBB-472F-AFD2-B8B70E2081DF}" type="pres">
      <dgm:prSet presAssocID="{55EC1012-9862-45A3-95EB-84D6D6EDF8D0}" presName="node" presStyleLbl="node1" presStyleIdx="0" presStyleCnt="7">
        <dgm:presLayoutVars>
          <dgm:bulletEnabled val="1"/>
        </dgm:presLayoutVars>
      </dgm:prSet>
      <dgm:spPr/>
    </dgm:pt>
    <dgm:pt modelId="{0225F73F-904E-4A32-9E58-C78E4717EDCB}" type="pres">
      <dgm:prSet presAssocID="{B3788A4F-D08E-4B65-9113-E44513EB2DE3}" presName="sibTrans" presStyleCnt="0"/>
      <dgm:spPr/>
    </dgm:pt>
    <dgm:pt modelId="{9B0B25D7-1177-460E-8C95-D192012D3181}" type="pres">
      <dgm:prSet presAssocID="{5FB4695E-05D0-40F8-AF75-5B38396E4B5C}" presName="node" presStyleLbl="node1" presStyleIdx="1" presStyleCnt="7">
        <dgm:presLayoutVars>
          <dgm:bulletEnabled val="1"/>
        </dgm:presLayoutVars>
      </dgm:prSet>
      <dgm:spPr/>
    </dgm:pt>
    <dgm:pt modelId="{E1FB437F-3DBC-469E-9351-57A11893059E}" type="pres">
      <dgm:prSet presAssocID="{5020C4E5-E9D6-4092-8D31-ED398C9ED3BF}" presName="sibTrans" presStyleCnt="0"/>
      <dgm:spPr/>
    </dgm:pt>
    <dgm:pt modelId="{DD749F9B-813A-43D2-9CA7-B330282FE158}" type="pres">
      <dgm:prSet presAssocID="{8BEFBF43-FC81-45A2-93BB-C5CB4C9DC1F8}" presName="node" presStyleLbl="node1" presStyleIdx="2" presStyleCnt="7">
        <dgm:presLayoutVars>
          <dgm:bulletEnabled val="1"/>
        </dgm:presLayoutVars>
      </dgm:prSet>
      <dgm:spPr/>
    </dgm:pt>
    <dgm:pt modelId="{3FE013D3-7AFC-4673-8670-AA7F6B6E3888}" type="pres">
      <dgm:prSet presAssocID="{7CB108A1-51FF-4563-84F2-9E9CB7E170BA}" presName="sibTrans" presStyleCnt="0"/>
      <dgm:spPr/>
    </dgm:pt>
    <dgm:pt modelId="{22022B89-0EFB-4075-A4EC-5E59B7F60AB2}" type="pres">
      <dgm:prSet presAssocID="{FBE64C9B-A18C-4E6D-A4F4-F712E5EDF571}" presName="node" presStyleLbl="node1" presStyleIdx="3" presStyleCnt="7">
        <dgm:presLayoutVars>
          <dgm:bulletEnabled val="1"/>
        </dgm:presLayoutVars>
      </dgm:prSet>
      <dgm:spPr/>
    </dgm:pt>
    <dgm:pt modelId="{C912B777-E332-4D77-9E5E-A1898E0825C1}" type="pres">
      <dgm:prSet presAssocID="{C716E4B3-CD6A-420F-9949-05EF4C6E2C6F}" presName="sibTrans" presStyleCnt="0"/>
      <dgm:spPr/>
    </dgm:pt>
    <dgm:pt modelId="{D79DE627-304B-4C45-828F-7FDB63B312EA}" type="pres">
      <dgm:prSet presAssocID="{A0E92623-585A-48CB-8FDF-B943450966EA}" presName="node" presStyleLbl="node1" presStyleIdx="4" presStyleCnt="7">
        <dgm:presLayoutVars>
          <dgm:bulletEnabled val="1"/>
        </dgm:presLayoutVars>
      </dgm:prSet>
      <dgm:spPr/>
    </dgm:pt>
    <dgm:pt modelId="{EAF7240E-0BDA-4500-B13F-94016121DE14}" type="pres">
      <dgm:prSet presAssocID="{738A1DEC-2C28-4848-9AD5-F3A01DBED9A9}" presName="sibTrans" presStyleCnt="0"/>
      <dgm:spPr/>
    </dgm:pt>
    <dgm:pt modelId="{2D797D3A-4BE8-4E44-94AF-467C505FEAD7}" type="pres">
      <dgm:prSet presAssocID="{CDB2F8D9-432E-43A3-A8C4-09D3D3393DAE}" presName="node" presStyleLbl="node1" presStyleIdx="5" presStyleCnt="7">
        <dgm:presLayoutVars>
          <dgm:bulletEnabled val="1"/>
        </dgm:presLayoutVars>
      </dgm:prSet>
      <dgm:spPr/>
    </dgm:pt>
    <dgm:pt modelId="{BA48FED0-1907-482A-9237-A4065A65BAD1}" type="pres">
      <dgm:prSet presAssocID="{677FB6FB-EEAC-4FB7-AAB5-2717DBE2EB43}" presName="sibTrans" presStyleCnt="0"/>
      <dgm:spPr/>
    </dgm:pt>
    <dgm:pt modelId="{0318B633-D5B0-446A-ACEA-87AF7D7C5B24}" type="pres">
      <dgm:prSet presAssocID="{1F5F7180-D6E1-46E2-9BA5-C581A14FC302}" presName="node" presStyleLbl="node1" presStyleIdx="6" presStyleCnt="7">
        <dgm:presLayoutVars>
          <dgm:bulletEnabled val="1"/>
        </dgm:presLayoutVars>
      </dgm:prSet>
      <dgm:spPr/>
    </dgm:pt>
  </dgm:ptLst>
  <dgm:cxnLst>
    <dgm:cxn modelId="{84515B15-2DD4-4D38-9A56-7092F5C801F8}" type="presOf" srcId="{CDB2F8D9-432E-43A3-A8C4-09D3D3393DAE}" destId="{2D797D3A-4BE8-4E44-94AF-467C505FEAD7}" srcOrd="0" destOrd="0" presId="urn:microsoft.com/office/officeart/2005/8/layout/hList6"/>
    <dgm:cxn modelId="{03D39E1F-5E53-432B-B106-DA7488DDF903}" srcId="{C7437487-B177-4115-BB21-7FBF3A8DFCBB}" destId="{A0E92623-585A-48CB-8FDF-B943450966EA}" srcOrd="4" destOrd="0" parTransId="{5F91920A-C379-4C68-9A35-BA29A0FD46BB}" sibTransId="{738A1DEC-2C28-4848-9AD5-F3A01DBED9A9}"/>
    <dgm:cxn modelId="{090A5F26-326B-4B41-8B2F-9B8C4AD89032}" type="presOf" srcId="{FBE64C9B-A18C-4E6D-A4F4-F712E5EDF571}" destId="{22022B89-0EFB-4075-A4EC-5E59B7F60AB2}" srcOrd="0" destOrd="0" presId="urn:microsoft.com/office/officeart/2005/8/layout/hList6"/>
    <dgm:cxn modelId="{DECA6564-CEE8-48B4-9E6C-266560E47A7D}" srcId="{C7437487-B177-4115-BB21-7FBF3A8DFCBB}" destId="{55EC1012-9862-45A3-95EB-84D6D6EDF8D0}" srcOrd="0" destOrd="0" parTransId="{D967CA64-970E-4505-A3E2-5274EB617ABD}" sibTransId="{B3788A4F-D08E-4B65-9113-E44513EB2DE3}"/>
    <dgm:cxn modelId="{CA325166-34A9-4DBC-9206-A0C7F7C2BC30}" srcId="{C7437487-B177-4115-BB21-7FBF3A8DFCBB}" destId="{1F5F7180-D6E1-46E2-9BA5-C581A14FC302}" srcOrd="6" destOrd="0" parTransId="{2636ACD2-659B-499C-878D-BE7DC0623B18}" sibTransId="{1F00CFDC-3D45-4D75-8D08-F73CCEAC73CF}"/>
    <dgm:cxn modelId="{2AD85C48-00D1-4C15-8E43-4C914DBA6C6C}" type="presOf" srcId="{8BEFBF43-FC81-45A2-93BB-C5CB4C9DC1F8}" destId="{DD749F9B-813A-43D2-9CA7-B330282FE158}" srcOrd="0" destOrd="0" presId="urn:microsoft.com/office/officeart/2005/8/layout/hList6"/>
    <dgm:cxn modelId="{CB5DC368-F316-493D-B36D-7D7463D45676}" type="presOf" srcId="{5FB4695E-05D0-40F8-AF75-5B38396E4B5C}" destId="{9B0B25D7-1177-460E-8C95-D192012D3181}" srcOrd="0" destOrd="0" presId="urn:microsoft.com/office/officeart/2005/8/layout/hList6"/>
    <dgm:cxn modelId="{4FAB0050-285F-4A14-A4F3-233CC62EDF85}" type="presOf" srcId="{C7437487-B177-4115-BB21-7FBF3A8DFCBB}" destId="{657D418C-E68E-48BF-A6CF-BBC31195226E}" srcOrd="0" destOrd="0" presId="urn:microsoft.com/office/officeart/2005/8/layout/hList6"/>
    <dgm:cxn modelId="{FDBA4D77-BA69-43FD-9B3E-55BCB2C7E245}" srcId="{C7437487-B177-4115-BB21-7FBF3A8DFCBB}" destId="{5FB4695E-05D0-40F8-AF75-5B38396E4B5C}" srcOrd="1" destOrd="0" parTransId="{827BF4F8-069E-4817-9E86-8C732E368176}" sibTransId="{5020C4E5-E9D6-4092-8D31-ED398C9ED3BF}"/>
    <dgm:cxn modelId="{DBB4265A-084D-4991-A118-F9640A5C976F}" type="presOf" srcId="{1F5F7180-D6E1-46E2-9BA5-C581A14FC302}" destId="{0318B633-D5B0-446A-ACEA-87AF7D7C5B24}" srcOrd="0" destOrd="0" presId="urn:microsoft.com/office/officeart/2005/8/layout/hList6"/>
    <dgm:cxn modelId="{10AEE99C-A9BC-4A9C-BFFC-A2348AD86A06}" srcId="{C7437487-B177-4115-BB21-7FBF3A8DFCBB}" destId="{FBE64C9B-A18C-4E6D-A4F4-F712E5EDF571}" srcOrd="3" destOrd="0" parTransId="{491D6B76-308F-4C65-B4EE-92C9DA057EC4}" sibTransId="{C716E4B3-CD6A-420F-9949-05EF4C6E2C6F}"/>
    <dgm:cxn modelId="{96D8B49D-3552-4448-BAB5-82BC2423ED4C}" type="presOf" srcId="{A0E92623-585A-48CB-8FDF-B943450966EA}" destId="{D79DE627-304B-4C45-828F-7FDB63B312EA}" srcOrd="0" destOrd="0" presId="urn:microsoft.com/office/officeart/2005/8/layout/hList6"/>
    <dgm:cxn modelId="{E4A316F2-FF77-42BE-B476-F0757FDC9F6D}" srcId="{C7437487-B177-4115-BB21-7FBF3A8DFCBB}" destId="{CDB2F8D9-432E-43A3-A8C4-09D3D3393DAE}" srcOrd="5" destOrd="0" parTransId="{FC5F44C0-52FB-433D-8BDA-A2BA1ADAA7E1}" sibTransId="{677FB6FB-EEAC-4FB7-AAB5-2717DBE2EB43}"/>
    <dgm:cxn modelId="{0BE2DAFA-CEA1-4C1E-A0AD-C0E82A8E5E6A}" type="presOf" srcId="{55EC1012-9862-45A3-95EB-84D6D6EDF8D0}" destId="{5B984580-EFBB-472F-AFD2-B8B70E2081DF}" srcOrd="0" destOrd="0" presId="urn:microsoft.com/office/officeart/2005/8/layout/hList6"/>
    <dgm:cxn modelId="{AC77CAFD-D050-46A7-97CF-FB04B78D7500}" srcId="{C7437487-B177-4115-BB21-7FBF3A8DFCBB}" destId="{8BEFBF43-FC81-45A2-93BB-C5CB4C9DC1F8}" srcOrd="2" destOrd="0" parTransId="{25C7B27C-D302-48BD-9967-CDDD13EB4C2E}" sibTransId="{7CB108A1-51FF-4563-84F2-9E9CB7E170BA}"/>
    <dgm:cxn modelId="{F2C9274D-BE0C-4648-92F8-D8DDC29CA03D}" type="presParOf" srcId="{657D418C-E68E-48BF-A6CF-BBC31195226E}" destId="{5B984580-EFBB-472F-AFD2-B8B70E2081DF}" srcOrd="0" destOrd="0" presId="urn:microsoft.com/office/officeart/2005/8/layout/hList6"/>
    <dgm:cxn modelId="{CA2A4782-A7CD-42CC-BF00-92BC789D11C8}" type="presParOf" srcId="{657D418C-E68E-48BF-A6CF-BBC31195226E}" destId="{0225F73F-904E-4A32-9E58-C78E4717EDCB}" srcOrd="1" destOrd="0" presId="urn:microsoft.com/office/officeart/2005/8/layout/hList6"/>
    <dgm:cxn modelId="{E52527DC-2D34-4242-9281-E2CFF2A2D8F6}" type="presParOf" srcId="{657D418C-E68E-48BF-A6CF-BBC31195226E}" destId="{9B0B25D7-1177-460E-8C95-D192012D3181}" srcOrd="2" destOrd="0" presId="urn:microsoft.com/office/officeart/2005/8/layout/hList6"/>
    <dgm:cxn modelId="{483E4F00-C427-424E-9F82-B8EE9DF38B56}" type="presParOf" srcId="{657D418C-E68E-48BF-A6CF-BBC31195226E}" destId="{E1FB437F-3DBC-469E-9351-57A11893059E}" srcOrd="3" destOrd="0" presId="urn:microsoft.com/office/officeart/2005/8/layout/hList6"/>
    <dgm:cxn modelId="{5B9B69A5-EE2B-4D30-B251-90162305FA1F}" type="presParOf" srcId="{657D418C-E68E-48BF-A6CF-BBC31195226E}" destId="{DD749F9B-813A-43D2-9CA7-B330282FE158}" srcOrd="4" destOrd="0" presId="urn:microsoft.com/office/officeart/2005/8/layout/hList6"/>
    <dgm:cxn modelId="{7D8E801B-90AB-4C41-8861-E2B714D4D02A}" type="presParOf" srcId="{657D418C-E68E-48BF-A6CF-BBC31195226E}" destId="{3FE013D3-7AFC-4673-8670-AA7F6B6E3888}" srcOrd="5" destOrd="0" presId="urn:microsoft.com/office/officeart/2005/8/layout/hList6"/>
    <dgm:cxn modelId="{C6394505-62F7-464B-8B32-F70D2661ABA8}" type="presParOf" srcId="{657D418C-E68E-48BF-A6CF-BBC31195226E}" destId="{22022B89-0EFB-4075-A4EC-5E59B7F60AB2}" srcOrd="6" destOrd="0" presId="urn:microsoft.com/office/officeart/2005/8/layout/hList6"/>
    <dgm:cxn modelId="{B7D7055E-9DA3-4776-BB95-ABA233335596}" type="presParOf" srcId="{657D418C-E68E-48BF-A6CF-BBC31195226E}" destId="{C912B777-E332-4D77-9E5E-A1898E0825C1}" srcOrd="7" destOrd="0" presId="urn:microsoft.com/office/officeart/2005/8/layout/hList6"/>
    <dgm:cxn modelId="{7F92A7CB-AF7C-43C9-ABDE-32532DC1D3F4}" type="presParOf" srcId="{657D418C-E68E-48BF-A6CF-BBC31195226E}" destId="{D79DE627-304B-4C45-828F-7FDB63B312EA}" srcOrd="8" destOrd="0" presId="urn:microsoft.com/office/officeart/2005/8/layout/hList6"/>
    <dgm:cxn modelId="{D1376742-25DA-45FD-9569-588B02789BF8}" type="presParOf" srcId="{657D418C-E68E-48BF-A6CF-BBC31195226E}" destId="{EAF7240E-0BDA-4500-B13F-94016121DE14}" srcOrd="9" destOrd="0" presId="urn:microsoft.com/office/officeart/2005/8/layout/hList6"/>
    <dgm:cxn modelId="{05D69C23-5211-43F1-87EA-9E9AE7AFD53C}" type="presParOf" srcId="{657D418C-E68E-48BF-A6CF-BBC31195226E}" destId="{2D797D3A-4BE8-4E44-94AF-467C505FEAD7}" srcOrd="10" destOrd="0" presId="urn:microsoft.com/office/officeart/2005/8/layout/hList6"/>
    <dgm:cxn modelId="{B2B7088A-1207-43CD-95A9-B130D0BD0B3B}" type="presParOf" srcId="{657D418C-E68E-48BF-A6CF-BBC31195226E}" destId="{BA48FED0-1907-482A-9237-A4065A65BAD1}" srcOrd="11" destOrd="0" presId="urn:microsoft.com/office/officeart/2005/8/layout/hList6"/>
    <dgm:cxn modelId="{E2393878-836E-4DDE-AA6F-7D620D0029D3}" type="presParOf" srcId="{657D418C-E68E-48BF-A6CF-BBC31195226E}" destId="{0318B633-D5B0-446A-ACEA-87AF7D7C5B24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1990F-C498-4E23-ADF7-C09CEB67EE22}">
      <dsp:nvSpPr>
        <dsp:cNvPr id="0" name=""/>
        <dsp:cNvSpPr/>
      </dsp:nvSpPr>
      <dsp:spPr>
        <a:xfrm>
          <a:off x="552000" y="1525615"/>
          <a:ext cx="3994916" cy="131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ial" panose="020B0604020202020204" pitchFamily="34" charset="0"/>
              <a:cs typeface="Arial" panose="020B0604020202020204" pitchFamily="34" charset="0"/>
            </a:rPr>
            <a:t>What is GPT3?</a:t>
          </a:r>
        </a:p>
      </dsp:txBody>
      <dsp:txXfrm>
        <a:off x="552000" y="1525615"/>
        <a:ext cx="3994916" cy="1316506"/>
      </dsp:txXfrm>
    </dsp:sp>
    <dsp:sp modelId="{A5033E3A-7F6C-45B6-A1E3-91248347BB60}">
      <dsp:nvSpPr>
        <dsp:cNvPr id="0" name=""/>
        <dsp:cNvSpPr/>
      </dsp:nvSpPr>
      <dsp:spPr>
        <a:xfrm>
          <a:off x="267537" y="1050570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6B46F-9FDE-41A4-A155-1BE4A8B419A1}">
      <dsp:nvSpPr>
        <dsp:cNvPr id="0" name=""/>
        <dsp:cNvSpPr/>
      </dsp:nvSpPr>
      <dsp:spPr>
        <a:xfrm>
          <a:off x="489981" y="605681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D77AB-334E-47FE-9863-9F1725C740A1}">
      <dsp:nvSpPr>
        <dsp:cNvPr id="0" name=""/>
        <dsp:cNvSpPr/>
      </dsp:nvSpPr>
      <dsp:spPr>
        <a:xfrm>
          <a:off x="1023847" y="694659"/>
          <a:ext cx="499364" cy="49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DE33E-EE8A-4DC1-96C0-EB728057B867}">
      <dsp:nvSpPr>
        <dsp:cNvPr id="0" name=""/>
        <dsp:cNvSpPr/>
      </dsp:nvSpPr>
      <dsp:spPr>
        <a:xfrm>
          <a:off x="1468736" y="205282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EEA51-FD79-4238-85A2-EADB9A26003E}">
      <dsp:nvSpPr>
        <dsp:cNvPr id="0" name=""/>
        <dsp:cNvSpPr/>
      </dsp:nvSpPr>
      <dsp:spPr>
        <a:xfrm>
          <a:off x="2047091" y="27326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975F5-C1ED-4091-8B3E-668D9D673EF7}">
      <dsp:nvSpPr>
        <dsp:cNvPr id="0" name=""/>
        <dsp:cNvSpPr/>
      </dsp:nvSpPr>
      <dsp:spPr>
        <a:xfrm>
          <a:off x="2758912" y="338748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2F052-163E-47E2-8E56-6AA4ED10EAA2}">
      <dsp:nvSpPr>
        <dsp:cNvPr id="0" name=""/>
        <dsp:cNvSpPr/>
      </dsp:nvSpPr>
      <dsp:spPr>
        <a:xfrm>
          <a:off x="3203800" y="561192"/>
          <a:ext cx="499364" cy="49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46573-131E-46A9-86B8-DF744622E850}">
      <dsp:nvSpPr>
        <dsp:cNvPr id="0" name=""/>
        <dsp:cNvSpPr/>
      </dsp:nvSpPr>
      <dsp:spPr>
        <a:xfrm>
          <a:off x="3826644" y="1050570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97F4-FE81-49E6-A7A9-83BE06C84991}">
      <dsp:nvSpPr>
        <dsp:cNvPr id="0" name=""/>
        <dsp:cNvSpPr/>
      </dsp:nvSpPr>
      <dsp:spPr>
        <a:xfrm>
          <a:off x="4093577" y="1539947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BB4FB-38F0-4078-B96C-D9ED8093E9A0}">
      <dsp:nvSpPr>
        <dsp:cNvPr id="0" name=""/>
        <dsp:cNvSpPr/>
      </dsp:nvSpPr>
      <dsp:spPr>
        <a:xfrm>
          <a:off x="1780157" y="605681"/>
          <a:ext cx="817141" cy="817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BBA43-0EBB-4EA3-8242-D51569EB3DFB}">
      <dsp:nvSpPr>
        <dsp:cNvPr id="0" name=""/>
        <dsp:cNvSpPr/>
      </dsp:nvSpPr>
      <dsp:spPr>
        <a:xfrm>
          <a:off x="45093" y="2296257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23AD9-FC29-4388-B3DC-B51157A93035}">
      <dsp:nvSpPr>
        <dsp:cNvPr id="0" name=""/>
        <dsp:cNvSpPr/>
      </dsp:nvSpPr>
      <dsp:spPr>
        <a:xfrm>
          <a:off x="312026" y="2696657"/>
          <a:ext cx="499364" cy="49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7F1B6-D6A9-42CC-BA1D-388FEAEC94CC}">
      <dsp:nvSpPr>
        <dsp:cNvPr id="0" name=""/>
        <dsp:cNvSpPr/>
      </dsp:nvSpPr>
      <dsp:spPr>
        <a:xfrm>
          <a:off x="979358" y="3052567"/>
          <a:ext cx="726348" cy="726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97561-EDC1-46B9-850B-EA5D1B9E4D7B}">
      <dsp:nvSpPr>
        <dsp:cNvPr id="0" name=""/>
        <dsp:cNvSpPr/>
      </dsp:nvSpPr>
      <dsp:spPr>
        <a:xfrm>
          <a:off x="1913624" y="3630922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A5512-6103-4C69-8ECB-4A95D21F1FAA}">
      <dsp:nvSpPr>
        <dsp:cNvPr id="0" name=""/>
        <dsp:cNvSpPr/>
      </dsp:nvSpPr>
      <dsp:spPr>
        <a:xfrm>
          <a:off x="2091579" y="3052567"/>
          <a:ext cx="499364" cy="49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47A1-1E21-419F-94DD-73FE202D2D8D}">
      <dsp:nvSpPr>
        <dsp:cNvPr id="0" name=""/>
        <dsp:cNvSpPr/>
      </dsp:nvSpPr>
      <dsp:spPr>
        <a:xfrm>
          <a:off x="2536468" y="3675411"/>
          <a:ext cx="317777" cy="317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AC0AB-FD33-444E-B5DB-A3C311C822EA}">
      <dsp:nvSpPr>
        <dsp:cNvPr id="0" name=""/>
        <dsp:cNvSpPr/>
      </dsp:nvSpPr>
      <dsp:spPr>
        <a:xfrm>
          <a:off x="2936867" y="2963590"/>
          <a:ext cx="726348" cy="726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C7818-FDD6-410D-A3FB-32E6D5AEFE2A}">
      <dsp:nvSpPr>
        <dsp:cNvPr id="0" name=""/>
        <dsp:cNvSpPr/>
      </dsp:nvSpPr>
      <dsp:spPr>
        <a:xfrm>
          <a:off x="3915622" y="2785634"/>
          <a:ext cx="499364" cy="499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9AF78-F791-4700-A774-26311D5DB4A3}">
      <dsp:nvSpPr>
        <dsp:cNvPr id="0" name=""/>
        <dsp:cNvSpPr/>
      </dsp:nvSpPr>
      <dsp:spPr>
        <a:xfrm>
          <a:off x="4427657" y="776654"/>
          <a:ext cx="1466562" cy="279982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66625-E342-4F68-A6FF-EAB2E0FE4192}">
      <dsp:nvSpPr>
        <dsp:cNvPr id="0" name=""/>
        <dsp:cNvSpPr/>
      </dsp:nvSpPr>
      <dsp:spPr>
        <a:xfrm>
          <a:off x="5354000" y="748264"/>
          <a:ext cx="1466562" cy="279982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5F2E3-4FF9-4184-B618-1ABAD99359EF}">
      <dsp:nvSpPr>
        <dsp:cNvPr id="0" name=""/>
        <dsp:cNvSpPr/>
      </dsp:nvSpPr>
      <dsp:spPr>
        <a:xfrm>
          <a:off x="7081464" y="27326"/>
          <a:ext cx="5056732" cy="452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Generative Pre-trained Transformer 3 is an autoregressive language model that uses deep learning to produce human-like text. It is the third-generation language prediction model in the GPT-n series created by OpenAI, a San Francisco-based artificial intelligence research laboratory.</a:t>
          </a:r>
        </a:p>
      </dsp:txBody>
      <dsp:txXfrm>
        <a:off x="7822005" y="690242"/>
        <a:ext cx="3575650" cy="3200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77006-FA9D-4F90-AF47-DC085797EB7E}">
      <dsp:nvSpPr>
        <dsp:cNvPr id="0" name=""/>
        <dsp:cNvSpPr/>
      </dsp:nvSpPr>
      <dsp:spPr>
        <a:xfrm>
          <a:off x="0" y="196635"/>
          <a:ext cx="7532186" cy="3243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OpenAI and others are working on even more powerful and large models. There are a number of open</a:t>
          </a:r>
          <a:r>
            <a:rPr lang="en-US" sz="2100" u="sng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source efforts in play to provide a free and non-licensed model as a counterweight to the Microsoft exclusive ownership. OpenAI is planning larger and more domain-specific versions of its models trained on different and more diverse kinds of texts. Others are looking at different use cases and applications of the GPT-3 model. However, Microsoft's exclusive license poses challenges for those looking to embed the capabilities in their applications.</a:t>
          </a:r>
        </a:p>
      </dsp:txBody>
      <dsp:txXfrm>
        <a:off x="158322" y="354957"/>
        <a:ext cx="7215542" cy="29265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013CE-0059-4A06-A639-312D0EBE1A6B}">
      <dsp:nvSpPr>
        <dsp:cNvPr id="0" name=""/>
        <dsp:cNvSpPr/>
      </dsp:nvSpPr>
      <dsp:spPr>
        <a:xfrm>
          <a:off x="0" y="32655"/>
          <a:ext cx="10554574" cy="174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new version of their GPT-3 natural language processing platform is only available in private beta, and OpenAI only offers access to its API on invitation.</a:t>
          </a:r>
        </a:p>
      </dsp:txBody>
      <dsp:txXfrm>
        <a:off x="84987" y="117642"/>
        <a:ext cx="10384600" cy="1570986"/>
      </dsp:txXfrm>
    </dsp:sp>
    <dsp:sp modelId="{7C6C72B6-4AF2-40F2-8AF9-9C9772D9007D}">
      <dsp:nvSpPr>
        <dsp:cNvPr id="0" name=""/>
        <dsp:cNvSpPr/>
      </dsp:nvSpPr>
      <dsp:spPr>
        <a:xfrm>
          <a:off x="0" y="1862895"/>
          <a:ext cx="10554574" cy="174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 long waiting list exists for the paid version, which is scheduled to be released in the next two months.</a:t>
          </a:r>
        </a:p>
      </dsp:txBody>
      <dsp:txXfrm>
        <a:off x="84987" y="1947882"/>
        <a:ext cx="10384600" cy="1570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4AE0A-874B-4BBD-892C-367EB69ED209}">
      <dsp:nvSpPr>
        <dsp:cNvPr id="0" name=""/>
        <dsp:cNvSpPr/>
      </dsp:nvSpPr>
      <dsp:spPr>
        <a:xfrm>
          <a:off x="1039526" y="169795"/>
          <a:ext cx="1135396" cy="756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3D7519-47EC-4434-9F22-B9D72757121B}">
      <dsp:nvSpPr>
        <dsp:cNvPr id="0" name=""/>
        <dsp:cNvSpPr/>
      </dsp:nvSpPr>
      <dsp:spPr>
        <a:xfrm>
          <a:off x="2222329" y="974056"/>
          <a:ext cx="1608576" cy="99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AI </a:t>
          </a:r>
        </a:p>
      </dsp:txBody>
      <dsp:txXfrm>
        <a:off x="2222329" y="974056"/>
        <a:ext cx="1608576" cy="993589"/>
      </dsp:txXfrm>
    </dsp:sp>
    <dsp:sp modelId="{ACEB48DF-011D-4966-B1C7-CBBDFA61E0E2}">
      <dsp:nvSpPr>
        <dsp:cNvPr id="0" name=""/>
        <dsp:cNvSpPr/>
      </dsp:nvSpPr>
      <dsp:spPr>
        <a:xfrm>
          <a:off x="2080404" y="832253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3A204-31C1-45A4-99E0-4F7ABAA09DD6}">
      <dsp:nvSpPr>
        <dsp:cNvPr id="0" name=""/>
        <dsp:cNvSpPr/>
      </dsp:nvSpPr>
      <dsp:spPr>
        <a:xfrm rot="5400000">
          <a:off x="3597652" y="832303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2667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2667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46255D-706F-4910-AECF-8E1CB10D1DB7}">
      <dsp:nvSpPr>
        <dsp:cNvPr id="0" name=""/>
        <dsp:cNvSpPr/>
      </dsp:nvSpPr>
      <dsp:spPr>
        <a:xfrm rot="16200000">
          <a:off x="2080354" y="1723274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5333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5333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AF0977-7F50-46BA-84C1-6C715D1327B0}">
      <dsp:nvSpPr>
        <dsp:cNvPr id="0" name=""/>
        <dsp:cNvSpPr/>
      </dsp:nvSpPr>
      <dsp:spPr>
        <a:xfrm rot="10800000">
          <a:off x="3597702" y="1723224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8000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8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E2953-091D-42E2-A312-A73E42C706D1}">
      <dsp:nvSpPr>
        <dsp:cNvPr id="0" name=""/>
        <dsp:cNvSpPr/>
      </dsp:nvSpPr>
      <dsp:spPr>
        <a:xfrm>
          <a:off x="4479465" y="169795"/>
          <a:ext cx="1135396" cy="75692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7128C6-6701-4051-918F-56A5A7A965E3}">
      <dsp:nvSpPr>
        <dsp:cNvPr id="0" name=""/>
        <dsp:cNvSpPr/>
      </dsp:nvSpPr>
      <dsp:spPr>
        <a:xfrm>
          <a:off x="5662268" y="974056"/>
          <a:ext cx="1608576" cy="99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GeeksforGeeks</a:t>
          </a:r>
        </a:p>
      </dsp:txBody>
      <dsp:txXfrm>
        <a:off x="5662268" y="974056"/>
        <a:ext cx="1608576" cy="993589"/>
      </dsp:txXfrm>
    </dsp:sp>
    <dsp:sp modelId="{52613108-E5A8-447C-8187-6C9FB895FB4F}">
      <dsp:nvSpPr>
        <dsp:cNvPr id="0" name=""/>
        <dsp:cNvSpPr/>
      </dsp:nvSpPr>
      <dsp:spPr>
        <a:xfrm>
          <a:off x="5520343" y="832253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10667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10667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E7097-E4AE-4E2C-BD09-940D3484D0EB}">
      <dsp:nvSpPr>
        <dsp:cNvPr id="0" name=""/>
        <dsp:cNvSpPr/>
      </dsp:nvSpPr>
      <dsp:spPr>
        <a:xfrm rot="5400000">
          <a:off x="7037591" y="832303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13333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13333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252EE-2BB6-4D8F-9514-9D577797FE67}">
      <dsp:nvSpPr>
        <dsp:cNvPr id="0" name=""/>
        <dsp:cNvSpPr/>
      </dsp:nvSpPr>
      <dsp:spPr>
        <a:xfrm rot="16200000">
          <a:off x="5520293" y="1723274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16000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16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5E6F76-A697-48A0-AC02-B80594CB31FD}">
      <dsp:nvSpPr>
        <dsp:cNvPr id="0" name=""/>
        <dsp:cNvSpPr/>
      </dsp:nvSpPr>
      <dsp:spPr>
        <a:xfrm rot="10800000">
          <a:off x="7037641" y="1723224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18667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18667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EECBF2-6887-4CC8-A2A8-974406A4F45B}">
      <dsp:nvSpPr>
        <dsp:cNvPr id="0" name=""/>
        <dsp:cNvSpPr/>
      </dsp:nvSpPr>
      <dsp:spPr>
        <a:xfrm>
          <a:off x="7982430" y="151610"/>
          <a:ext cx="1008186" cy="102438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354022-B42D-4E4E-A0C0-D47CCA16D477}">
      <dsp:nvSpPr>
        <dsp:cNvPr id="0" name=""/>
        <dsp:cNvSpPr/>
      </dsp:nvSpPr>
      <dsp:spPr>
        <a:xfrm>
          <a:off x="9038602" y="1040919"/>
          <a:ext cx="1608576" cy="99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Tkinter documentation </a:t>
          </a:r>
        </a:p>
      </dsp:txBody>
      <dsp:txXfrm>
        <a:off x="9038602" y="1040919"/>
        <a:ext cx="1608576" cy="993589"/>
      </dsp:txXfrm>
    </dsp:sp>
    <dsp:sp modelId="{F17DA061-9DCB-4C76-9B34-B4D7AFAAE17B}">
      <dsp:nvSpPr>
        <dsp:cNvPr id="0" name=""/>
        <dsp:cNvSpPr/>
      </dsp:nvSpPr>
      <dsp:spPr>
        <a:xfrm>
          <a:off x="8896677" y="899116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21333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21333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27203-4742-46DC-8E15-AEEFF5C3EFC6}">
      <dsp:nvSpPr>
        <dsp:cNvPr id="0" name=""/>
        <dsp:cNvSpPr/>
      </dsp:nvSpPr>
      <dsp:spPr>
        <a:xfrm rot="5400000">
          <a:off x="10413925" y="899166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24000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24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134F99-28EA-4EFA-9953-3A0D6DC2753C}">
      <dsp:nvSpPr>
        <dsp:cNvPr id="0" name=""/>
        <dsp:cNvSpPr/>
      </dsp:nvSpPr>
      <dsp:spPr>
        <a:xfrm rot="16200000">
          <a:off x="8896627" y="1790138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26667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26667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932A05-2210-44A8-AC9E-6B4BC38C19B4}">
      <dsp:nvSpPr>
        <dsp:cNvPr id="0" name=""/>
        <dsp:cNvSpPr/>
      </dsp:nvSpPr>
      <dsp:spPr>
        <a:xfrm rot="10800000">
          <a:off x="10413975" y="1790088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29333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29333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7C5FD-22C7-4839-92FB-C1A3F9A6689E}">
      <dsp:nvSpPr>
        <dsp:cNvPr id="0" name=""/>
        <dsp:cNvSpPr/>
      </dsp:nvSpPr>
      <dsp:spPr>
        <a:xfrm>
          <a:off x="4352360" y="2470954"/>
          <a:ext cx="1516606" cy="100088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AC22F6-FA40-4AF2-B951-E747EED2473F}">
      <dsp:nvSpPr>
        <dsp:cNvPr id="0" name=""/>
        <dsp:cNvSpPr/>
      </dsp:nvSpPr>
      <dsp:spPr>
        <a:xfrm>
          <a:off x="5725768" y="3397194"/>
          <a:ext cx="1608576" cy="99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</a:t>
          </a:r>
        </a:p>
      </dsp:txBody>
      <dsp:txXfrm>
        <a:off x="5725768" y="3397194"/>
        <a:ext cx="1608576" cy="993589"/>
      </dsp:txXfrm>
    </dsp:sp>
    <dsp:sp modelId="{84A03BDB-9720-4E46-A5A4-37E73C91ADD7}">
      <dsp:nvSpPr>
        <dsp:cNvPr id="0" name=""/>
        <dsp:cNvSpPr/>
      </dsp:nvSpPr>
      <dsp:spPr>
        <a:xfrm>
          <a:off x="5583843" y="3255391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32000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32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A2FDA0-1528-4019-8295-1AB17AC668E5}">
      <dsp:nvSpPr>
        <dsp:cNvPr id="0" name=""/>
        <dsp:cNvSpPr/>
      </dsp:nvSpPr>
      <dsp:spPr>
        <a:xfrm rot="5400000">
          <a:off x="7101091" y="3255441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34667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34667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EC62B-FF99-4D6E-83F2-78A1118842F3}">
      <dsp:nvSpPr>
        <dsp:cNvPr id="0" name=""/>
        <dsp:cNvSpPr/>
      </dsp:nvSpPr>
      <dsp:spPr>
        <a:xfrm rot="16200000">
          <a:off x="5583793" y="4146413"/>
          <a:ext cx="386417" cy="3863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37333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37333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DCB2-CF47-4C6D-AF8A-0BD7641257B6}">
      <dsp:nvSpPr>
        <dsp:cNvPr id="0" name=""/>
        <dsp:cNvSpPr/>
      </dsp:nvSpPr>
      <dsp:spPr>
        <a:xfrm rot="10800000">
          <a:off x="7101140" y="4146363"/>
          <a:ext cx="386317" cy="386417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3">
            <a:duotone>
              <a:schemeClr val="accent6">
                <a:alpha val="90000"/>
                <a:hueOff val="0"/>
                <a:satOff val="0"/>
                <a:lumOff val="0"/>
                <a:alphaOff val="-40000"/>
                <a:tint val="98000"/>
                <a:lumMod val="102000"/>
              </a:schemeClr>
              <a:schemeClr val="accent6">
                <a:alpha val="90000"/>
                <a:hueOff val="0"/>
                <a:satOff val="0"/>
                <a:lumOff val="0"/>
                <a:alphaOff val="-4000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A0F9-109A-43CF-B724-3D5E98478F3B}">
      <dsp:nvSpPr>
        <dsp:cNvPr id="0" name=""/>
        <dsp:cNvSpPr/>
      </dsp:nvSpPr>
      <dsp:spPr>
        <a:xfrm>
          <a:off x="17" y="0"/>
          <a:ext cx="5855887" cy="4609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GPT-3, or the third generation Generative Pre-trained Transformer, is a neural network machine learning model trained using internet data to generate any type of text. Developed by OpenAI, it requires a small amount of input text to generate large volumes of relevant and sophisticated machine-generated text.</a:t>
          </a:r>
        </a:p>
      </dsp:txBody>
      <dsp:txXfrm>
        <a:off x="17" y="1843728"/>
        <a:ext cx="5855887" cy="1843728"/>
      </dsp:txXfrm>
    </dsp:sp>
    <dsp:sp modelId="{B6D7E30E-37BA-463E-8BA6-DC241A4E5A00}">
      <dsp:nvSpPr>
        <dsp:cNvPr id="0" name=""/>
        <dsp:cNvSpPr/>
      </dsp:nvSpPr>
      <dsp:spPr>
        <a:xfrm>
          <a:off x="2165603" y="276559"/>
          <a:ext cx="1534904" cy="153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910E1-FAFB-4028-A764-E837E2D066AD}">
      <dsp:nvSpPr>
        <dsp:cNvPr id="0" name=""/>
        <dsp:cNvSpPr/>
      </dsp:nvSpPr>
      <dsp:spPr>
        <a:xfrm>
          <a:off x="6036676" y="0"/>
          <a:ext cx="5855887" cy="4609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GPT-3's deep learning neural network is a model with over 175 billion machine learning parameters. To put things into scale, the largest trained language model before GPT-3 was Microsoft's Turing NLG model, which had 10 billion parameters As a result, GPT-3 is better than any prior model for producing text that is convincing enough to seem like a human could have written it.</a:t>
          </a:r>
        </a:p>
      </dsp:txBody>
      <dsp:txXfrm>
        <a:off x="6036676" y="1843728"/>
        <a:ext cx="5855887" cy="1843728"/>
      </dsp:txXfrm>
    </dsp:sp>
    <dsp:sp modelId="{B09D333D-5E2F-47D3-8347-86C52BBC1D04}">
      <dsp:nvSpPr>
        <dsp:cNvPr id="0" name=""/>
        <dsp:cNvSpPr/>
      </dsp:nvSpPr>
      <dsp:spPr>
        <a:xfrm>
          <a:off x="8197167" y="276559"/>
          <a:ext cx="1534904" cy="15349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3E623-B19D-42D2-9723-5ED903CD7D18}">
      <dsp:nvSpPr>
        <dsp:cNvPr id="0" name=""/>
        <dsp:cNvSpPr/>
      </dsp:nvSpPr>
      <dsp:spPr>
        <a:xfrm>
          <a:off x="475907" y="3687457"/>
          <a:ext cx="10945861" cy="69139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1EDF6-7E58-481C-8F6E-5BBA509A4A65}">
      <dsp:nvSpPr>
        <dsp:cNvPr id="0" name=""/>
        <dsp:cNvSpPr/>
      </dsp:nvSpPr>
      <dsp:spPr>
        <a:xfrm>
          <a:off x="0" y="1390713"/>
          <a:ext cx="9106678" cy="18542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5F609-7788-4518-A6E3-776D9CB973DE}">
      <dsp:nvSpPr>
        <dsp:cNvPr id="0" name=""/>
        <dsp:cNvSpPr/>
      </dsp:nvSpPr>
      <dsp:spPr>
        <a:xfrm>
          <a:off x="4102" y="0"/>
          <a:ext cx="1972965" cy="185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Generating human language natural text. Using text on the internet, GPT-3 is trained to generate realistic human text.</a:t>
          </a:r>
        </a:p>
      </dsp:txBody>
      <dsp:txXfrm>
        <a:off x="4102" y="0"/>
        <a:ext cx="1972965" cy="1854285"/>
      </dsp:txXfrm>
    </dsp:sp>
    <dsp:sp modelId="{4D8B00C1-1EFE-40E2-97B2-5B9CF951E9D1}">
      <dsp:nvSpPr>
        <dsp:cNvPr id="0" name=""/>
        <dsp:cNvSpPr/>
      </dsp:nvSpPr>
      <dsp:spPr>
        <a:xfrm>
          <a:off x="758799" y="2086070"/>
          <a:ext cx="463571" cy="463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FA3C0-D43A-4980-B162-674EA3E8667B}">
      <dsp:nvSpPr>
        <dsp:cNvPr id="0" name=""/>
        <dsp:cNvSpPr/>
      </dsp:nvSpPr>
      <dsp:spPr>
        <a:xfrm>
          <a:off x="2075715" y="2781427"/>
          <a:ext cx="1972965" cy="185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GPT-3 has been used to create articles, poetry, stories, news reports and dialogue using just a small amount of input text that can be used to produce large amounts of quality copy.</a:t>
          </a:r>
        </a:p>
      </dsp:txBody>
      <dsp:txXfrm>
        <a:off x="2075715" y="2781427"/>
        <a:ext cx="1972965" cy="1854285"/>
      </dsp:txXfrm>
    </dsp:sp>
    <dsp:sp modelId="{6FE3B353-12D0-425B-9A55-BC5068DE55A9}">
      <dsp:nvSpPr>
        <dsp:cNvPr id="0" name=""/>
        <dsp:cNvSpPr/>
      </dsp:nvSpPr>
      <dsp:spPr>
        <a:xfrm>
          <a:off x="2830412" y="2086070"/>
          <a:ext cx="463571" cy="463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FB00-8CA6-45DB-8681-6B49D5AD5057}">
      <dsp:nvSpPr>
        <dsp:cNvPr id="0" name=""/>
        <dsp:cNvSpPr/>
      </dsp:nvSpPr>
      <dsp:spPr>
        <a:xfrm>
          <a:off x="4147329" y="0"/>
          <a:ext cx="1972965" cy="185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GPT-3 is also being used for automated conversational tasks, responding to any text that a person types into the computer with a new piece of text appropriate to the context.</a:t>
          </a:r>
        </a:p>
      </dsp:txBody>
      <dsp:txXfrm>
        <a:off x="4147329" y="0"/>
        <a:ext cx="1972965" cy="1854285"/>
      </dsp:txXfrm>
    </dsp:sp>
    <dsp:sp modelId="{EB9B7FC9-2E3D-4B99-A910-FF1C7CAF7F17}">
      <dsp:nvSpPr>
        <dsp:cNvPr id="0" name=""/>
        <dsp:cNvSpPr/>
      </dsp:nvSpPr>
      <dsp:spPr>
        <a:xfrm>
          <a:off x="4902026" y="2086070"/>
          <a:ext cx="463571" cy="463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2C71B-F099-4E4D-8FB3-AEB498BD65EA}">
      <dsp:nvSpPr>
        <dsp:cNvPr id="0" name=""/>
        <dsp:cNvSpPr/>
      </dsp:nvSpPr>
      <dsp:spPr>
        <a:xfrm>
          <a:off x="6218942" y="2781427"/>
          <a:ext cx="1972965" cy="1854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It can also automatically generate text summarizations and even programming code.</a:t>
          </a:r>
        </a:p>
      </dsp:txBody>
      <dsp:txXfrm>
        <a:off x="6218942" y="2781427"/>
        <a:ext cx="1972965" cy="1854285"/>
      </dsp:txXfrm>
    </dsp:sp>
    <dsp:sp modelId="{0438A56E-4738-4FFC-A641-F7B2C2E88686}">
      <dsp:nvSpPr>
        <dsp:cNvPr id="0" name=""/>
        <dsp:cNvSpPr/>
      </dsp:nvSpPr>
      <dsp:spPr>
        <a:xfrm>
          <a:off x="6973639" y="2086070"/>
          <a:ext cx="463571" cy="463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6DC73-B96D-4F51-8FE2-DA5294559E2D}">
      <dsp:nvSpPr>
        <dsp:cNvPr id="0" name=""/>
        <dsp:cNvSpPr/>
      </dsp:nvSpPr>
      <dsp:spPr>
        <a:xfrm rot="10800000">
          <a:off x="2651836" y="50364"/>
          <a:ext cx="7018791" cy="35357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182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GPT-3 has 175 billion learning parameters that allow it to perform almost any task assigned to it, making it larger than the second most effective language model, Microsoft Corp.'s Turing- NLG algorithm, which has 17 billion parameters for learning.</a:t>
          </a:r>
        </a:p>
      </dsp:txBody>
      <dsp:txXfrm rot="10800000">
        <a:off x="3535781" y="50364"/>
        <a:ext cx="6134846" cy="3535782"/>
      </dsp:txXfrm>
    </dsp:sp>
    <dsp:sp modelId="{B14063AF-0A26-45F0-84BC-F4665CEB5C14}">
      <dsp:nvSpPr>
        <dsp:cNvPr id="0" name=""/>
        <dsp:cNvSpPr/>
      </dsp:nvSpPr>
      <dsp:spPr>
        <a:xfrm>
          <a:off x="883945" y="50364"/>
          <a:ext cx="3535782" cy="3535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6E8EF-EFE7-456C-8383-D1609B86C480}">
      <dsp:nvSpPr>
        <dsp:cNvPr id="0" name=""/>
        <dsp:cNvSpPr/>
      </dsp:nvSpPr>
      <dsp:spPr>
        <a:xfrm rot="14075">
          <a:off x="3560392" y="2233101"/>
          <a:ext cx="3637656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3637656" y="34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0C5BB-10AA-4F19-A4FD-4CC50E1562D4}">
      <dsp:nvSpPr>
        <dsp:cNvPr id="0" name=""/>
        <dsp:cNvSpPr/>
      </dsp:nvSpPr>
      <dsp:spPr>
        <a:xfrm>
          <a:off x="94073" y="552"/>
          <a:ext cx="4506122" cy="45061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53B4C-738D-46D7-A318-D5B99C5AD083}">
      <dsp:nvSpPr>
        <dsp:cNvPr id="0" name=""/>
        <dsp:cNvSpPr/>
      </dsp:nvSpPr>
      <dsp:spPr>
        <a:xfrm>
          <a:off x="7198019" y="504498"/>
          <a:ext cx="3569633" cy="3555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When a user provides text input, the system analyzes the language and uses a text predictor to create the most likely output. Even without much additional tuning or training, the model generates high-quality output text that feels similar to what humans would produce.</a:t>
          </a:r>
        </a:p>
      </dsp:txBody>
      <dsp:txXfrm>
        <a:off x="7720780" y="1025117"/>
        <a:ext cx="2524111" cy="25137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ECD76-CA06-4B09-B8FC-965AE2A662BC}">
      <dsp:nvSpPr>
        <dsp:cNvPr id="0" name=""/>
        <dsp:cNvSpPr/>
      </dsp:nvSpPr>
      <dsp:spPr>
        <a:xfrm rot="5400000">
          <a:off x="525453" y="1247148"/>
          <a:ext cx="1581785" cy="263205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D8E3A-FCC0-4C63-B57C-4ACC94E0FC9B}">
      <dsp:nvSpPr>
        <dsp:cNvPr id="0" name=""/>
        <dsp:cNvSpPr/>
      </dsp:nvSpPr>
      <dsp:spPr>
        <a:xfrm>
          <a:off x="261414" y="2033565"/>
          <a:ext cx="2376234" cy="2082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Whenever a large amount of text needs to be generated from a machine based on some small amount of text input, GPT-3 provides a good solution.</a:t>
          </a:r>
        </a:p>
      </dsp:txBody>
      <dsp:txXfrm>
        <a:off x="261414" y="2033565"/>
        <a:ext cx="2376234" cy="2082908"/>
      </dsp:txXfrm>
    </dsp:sp>
    <dsp:sp modelId="{882EB67C-376D-4545-ABD8-FDDE4CF3642A}">
      <dsp:nvSpPr>
        <dsp:cNvPr id="0" name=""/>
        <dsp:cNvSpPr/>
      </dsp:nvSpPr>
      <dsp:spPr>
        <a:xfrm>
          <a:off x="2189302" y="1053373"/>
          <a:ext cx="448346" cy="448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6CBA7-146A-4A75-A7C7-A923E6B3FD5F}">
      <dsp:nvSpPr>
        <dsp:cNvPr id="0" name=""/>
        <dsp:cNvSpPr/>
      </dsp:nvSpPr>
      <dsp:spPr>
        <a:xfrm rot="5400000">
          <a:off x="3434428" y="527319"/>
          <a:ext cx="1581785" cy="263205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720FA-EBEA-46EF-BA23-7A3A4CCAD629}">
      <dsp:nvSpPr>
        <dsp:cNvPr id="0" name=""/>
        <dsp:cNvSpPr/>
      </dsp:nvSpPr>
      <dsp:spPr>
        <a:xfrm>
          <a:off x="3170389" y="1313736"/>
          <a:ext cx="2376234" cy="2082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There are many situations where it's not practical or efficient to have a human on hand to generate text output, or there might be a need for automatic text generation that seems human.</a:t>
          </a:r>
        </a:p>
      </dsp:txBody>
      <dsp:txXfrm>
        <a:off x="3170389" y="1313736"/>
        <a:ext cx="2376234" cy="2082908"/>
      </dsp:txXfrm>
    </dsp:sp>
    <dsp:sp modelId="{70A89B51-AF94-4DDA-888C-EDAFF77173C8}">
      <dsp:nvSpPr>
        <dsp:cNvPr id="0" name=""/>
        <dsp:cNvSpPr/>
      </dsp:nvSpPr>
      <dsp:spPr>
        <a:xfrm>
          <a:off x="5098277" y="333544"/>
          <a:ext cx="448346" cy="448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AE143-EBDC-4F43-B8CD-4ACD789FF633}">
      <dsp:nvSpPr>
        <dsp:cNvPr id="0" name=""/>
        <dsp:cNvSpPr/>
      </dsp:nvSpPr>
      <dsp:spPr>
        <a:xfrm rot="5400000">
          <a:off x="6343403" y="-192509"/>
          <a:ext cx="1581785" cy="263205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A68F4-014E-4844-ACE4-D4BE71B9C8A4}">
      <dsp:nvSpPr>
        <dsp:cNvPr id="0" name=""/>
        <dsp:cNvSpPr/>
      </dsp:nvSpPr>
      <dsp:spPr>
        <a:xfrm>
          <a:off x="6079364" y="593908"/>
          <a:ext cx="2376234" cy="2082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For example, customer service centers can use GPT-3 to answer customer questions or support chatbots; sales teams can use it to connect with potential customers; and marketing teams can write copy using GPT-3.</a:t>
          </a:r>
        </a:p>
      </dsp:txBody>
      <dsp:txXfrm>
        <a:off x="6079364" y="593908"/>
        <a:ext cx="2376234" cy="20829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A7326-C429-4209-88E9-8358C47A8523}">
      <dsp:nvSpPr>
        <dsp:cNvPr id="0" name=""/>
        <dsp:cNvSpPr/>
      </dsp:nvSpPr>
      <dsp:spPr>
        <a:xfrm>
          <a:off x="2436337" y="452208"/>
          <a:ext cx="5627479" cy="562747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OpenAI reported its observations and tests in February 2019 on their unsupervised language model, GPT-2, which was trained in 40Gb texts and was able to predict words in close proximity.</a:t>
          </a:r>
        </a:p>
      </dsp:txBody>
      <dsp:txXfrm>
        <a:off x="5495944" y="1490612"/>
        <a:ext cx="1909323" cy="1875826"/>
      </dsp:txXfrm>
    </dsp:sp>
    <dsp:sp modelId="{DCF01415-9E67-4174-A621-6D2A664F1779}">
      <dsp:nvSpPr>
        <dsp:cNvPr id="0" name=""/>
        <dsp:cNvSpPr/>
      </dsp:nvSpPr>
      <dsp:spPr>
        <a:xfrm>
          <a:off x="2146254" y="619692"/>
          <a:ext cx="5627479" cy="562747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GPT-2, a language based on transformers applied to self-attention, allowed researchers to produce very persuasive and coherent texts.</a:t>
          </a:r>
        </a:p>
      </dsp:txBody>
      <dsp:txXfrm>
        <a:off x="3687111" y="4170364"/>
        <a:ext cx="2545764" cy="1741838"/>
      </dsp:txXfrm>
    </dsp:sp>
    <dsp:sp modelId="{D1469B07-3827-46E5-B85A-048C1AC4CF2A}">
      <dsp:nvSpPr>
        <dsp:cNvPr id="0" name=""/>
        <dsp:cNvSpPr/>
      </dsp:nvSpPr>
      <dsp:spPr>
        <a:xfrm>
          <a:off x="2146254" y="619692"/>
          <a:ext cx="5627479" cy="562747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The program, which is a common-purpose language algorithm, used machine learning to translate text, answer questions and write text predicatively</a:t>
          </a:r>
        </a:p>
      </dsp:txBody>
      <dsp:txXfrm>
        <a:off x="2749198" y="1725090"/>
        <a:ext cx="1909323" cy="18758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8286E-0702-4120-A017-C3470576053A}">
      <dsp:nvSpPr>
        <dsp:cNvPr id="0" name=""/>
        <dsp:cNvSpPr/>
      </dsp:nvSpPr>
      <dsp:spPr>
        <a:xfrm>
          <a:off x="1252041" y="568877"/>
          <a:ext cx="2498755" cy="2498755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E2326-27DA-4AC1-8B72-FCF237125B63}">
      <dsp:nvSpPr>
        <dsp:cNvPr id="0" name=""/>
        <dsp:cNvSpPr/>
      </dsp:nvSpPr>
      <dsp:spPr>
        <a:xfrm>
          <a:off x="1252041" y="568877"/>
          <a:ext cx="2498755" cy="2498755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D7713-1719-4B05-A71E-D972EB9C4066}">
      <dsp:nvSpPr>
        <dsp:cNvPr id="0" name=""/>
        <dsp:cNvSpPr/>
      </dsp:nvSpPr>
      <dsp:spPr>
        <a:xfrm>
          <a:off x="2663" y="1018653"/>
          <a:ext cx="4997510" cy="159920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 people are still wondering why GPT-3 is so hyped, the response is simple- it is the largest model that has been educated. The 175 learning parameters outweigh any previous non-sparse language model by 10 times.</a:t>
          </a:r>
        </a:p>
      </dsp:txBody>
      <dsp:txXfrm>
        <a:off x="2663" y="1018653"/>
        <a:ext cx="4997510" cy="1599203"/>
      </dsp:txXfrm>
    </dsp:sp>
    <dsp:sp modelId="{E6E19732-3214-449A-ADF0-F86476CB8F40}">
      <dsp:nvSpPr>
        <dsp:cNvPr id="0" name=""/>
        <dsp:cNvSpPr/>
      </dsp:nvSpPr>
      <dsp:spPr>
        <a:xfrm>
          <a:off x="7299029" y="568877"/>
          <a:ext cx="2498755" cy="2498755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4CA5A-79A9-4D3E-9621-3EA02C7D501E}">
      <dsp:nvSpPr>
        <dsp:cNvPr id="0" name=""/>
        <dsp:cNvSpPr/>
      </dsp:nvSpPr>
      <dsp:spPr>
        <a:xfrm>
          <a:off x="7299029" y="568877"/>
          <a:ext cx="2498755" cy="2498755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A0936-0A49-421A-89C2-DE1F2C18C256}">
      <dsp:nvSpPr>
        <dsp:cNvPr id="0" name=""/>
        <dsp:cNvSpPr/>
      </dsp:nvSpPr>
      <dsp:spPr>
        <a:xfrm>
          <a:off x="6049652" y="1018653"/>
          <a:ext cx="4997510" cy="159920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GPT-3 is used for all tasks without the need for gradient changes or fine tuning. It just takes a few-shot demonstrations of the model through textual interaction.</a:t>
          </a:r>
        </a:p>
      </dsp:txBody>
      <dsp:txXfrm>
        <a:off x="6049652" y="1018653"/>
        <a:ext cx="4997510" cy="159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84580-EFBB-472F-AFD2-B8B70E2081DF}">
      <dsp:nvSpPr>
        <dsp:cNvPr id="0" name=""/>
        <dsp:cNvSpPr/>
      </dsp:nvSpPr>
      <dsp:spPr>
        <a:xfrm rot="16200000">
          <a:off x="-1103257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Rightly answer trivia questions</a:t>
          </a:r>
        </a:p>
      </dsp:txBody>
      <dsp:txXfrm rot="5400000">
        <a:off x="7667" y="727301"/>
        <a:ext cx="1414663" cy="2181907"/>
      </dsp:txXfrm>
    </dsp:sp>
    <dsp:sp modelId="{9B0B25D7-1177-460E-8C95-D192012D3181}">
      <dsp:nvSpPr>
        <dsp:cNvPr id="0" name=""/>
        <dsp:cNvSpPr/>
      </dsp:nvSpPr>
      <dsp:spPr>
        <a:xfrm rot="16200000">
          <a:off x="417505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Predict the final word of sentences by knowing the paragraph's meaning</a:t>
          </a:r>
        </a:p>
      </dsp:txBody>
      <dsp:txXfrm rot="5400000">
        <a:off x="1528429" y="727301"/>
        <a:ext cx="1414663" cy="2181907"/>
      </dsp:txXfrm>
    </dsp:sp>
    <dsp:sp modelId="{DD749F9B-813A-43D2-9CA7-B330282FE158}">
      <dsp:nvSpPr>
        <dsp:cNvPr id="0" name=""/>
        <dsp:cNvSpPr/>
      </dsp:nvSpPr>
      <dsp:spPr>
        <a:xfrm rot="16200000">
          <a:off x="1938268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For a story pick the best ending out of many</a:t>
          </a:r>
        </a:p>
      </dsp:txBody>
      <dsp:txXfrm rot="5400000">
        <a:off x="3049192" y="727301"/>
        <a:ext cx="1414663" cy="2181907"/>
      </dsp:txXfrm>
    </dsp:sp>
    <dsp:sp modelId="{22022B89-0EFB-4075-A4EC-5E59B7F60AB2}">
      <dsp:nvSpPr>
        <dsp:cNvPr id="0" name=""/>
        <dsp:cNvSpPr/>
      </dsp:nvSpPr>
      <dsp:spPr>
        <a:xfrm rot="16200000">
          <a:off x="3459031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Translate modern languages, which GPT-2 initially found difficult</a:t>
          </a:r>
        </a:p>
      </dsp:txBody>
      <dsp:txXfrm rot="5400000">
        <a:off x="4569955" y="727301"/>
        <a:ext cx="1414663" cy="2181907"/>
      </dsp:txXfrm>
    </dsp:sp>
    <dsp:sp modelId="{D79DE627-304B-4C45-828F-7FDB63B312EA}">
      <dsp:nvSpPr>
        <dsp:cNvPr id="0" name=""/>
        <dsp:cNvSpPr/>
      </dsp:nvSpPr>
      <dsp:spPr>
        <a:xfrm rot="16200000">
          <a:off x="4979794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Using reasoning which involves common sense</a:t>
          </a:r>
        </a:p>
      </dsp:txBody>
      <dsp:txXfrm rot="5400000">
        <a:off x="6090718" y="727301"/>
        <a:ext cx="1414663" cy="2181907"/>
      </dsp:txXfrm>
    </dsp:sp>
    <dsp:sp modelId="{2D797D3A-4BE8-4E44-94AF-467C505FEAD7}">
      <dsp:nvSpPr>
        <dsp:cNvPr id="0" name=""/>
        <dsp:cNvSpPr/>
      </dsp:nvSpPr>
      <dsp:spPr>
        <a:xfrm rot="16200000">
          <a:off x="6500557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Perform with precision 5 optical arithmetics</a:t>
          </a:r>
        </a:p>
      </dsp:txBody>
      <dsp:txXfrm rot="5400000">
        <a:off x="7611481" y="727301"/>
        <a:ext cx="1414663" cy="2181907"/>
      </dsp:txXfrm>
    </dsp:sp>
    <dsp:sp modelId="{0318B633-D5B0-446A-ACEA-87AF7D7C5B24}">
      <dsp:nvSpPr>
        <dsp:cNvPr id="0" name=""/>
        <dsp:cNvSpPr/>
      </dsp:nvSpPr>
      <dsp:spPr>
        <a:xfrm rot="16200000">
          <a:off x="8021320" y="1110923"/>
          <a:ext cx="3636511" cy="14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Write news articles with human nature from a title</a:t>
          </a:r>
        </a:p>
      </dsp:txBody>
      <dsp:txXfrm rot="5400000">
        <a:off x="9132244" y="727301"/>
        <a:ext cx="1414663" cy="218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3CA6-5974-4F20-B6BE-8CB90ADF403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4AF9-DD2B-4B1C-8F6E-A8157EB5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14AF9-DD2B-4B1C-8F6E-A8157EB5DD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DBE480-F59C-4604-BA45-5A8C2BD952D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AE83E4-92F8-476A-9541-1F707411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9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1A70-9B7D-4431-A103-114E2C71F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8" y="879674"/>
            <a:ext cx="10599576" cy="182509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Narrow" panose="020B0606020202030204" pitchFamily="34" charset="0"/>
              </a:rPr>
              <a:t>Generative Pre-trained Transformer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B3D31-273C-4D56-A882-4D8C2160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34" y="3125755"/>
            <a:ext cx="9346163" cy="3806889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                                                    </a:t>
            </a:r>
            <a:r>
              <a:rPr lang="en-US" sz="5400" b="1" dirty="0">
                <a:latin typeface="Arial Narrow" panose="020B0606020202030204" pitchFamily="34" charset="0"/>
              </a:rPr>
              <a:t>GPT-3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BY: Sachit Upreti        (91900103094)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Suman Jha          (91900103127)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Yog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Raj Dhakal   (91900103097)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Sangram Roka Chettri (91900103120)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  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5815-61A2-46EC-8A21-FCEFAAE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Application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13040E-7A1D-402A-9498-1C3DE57FE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067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4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D84C-1CA8-4021-A758-122FD0E7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725606-A71B-4002-B144-5D7831A35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91" y="2257815"/>
            <a:ext cx="6713220" cy="44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50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68D-AADC-489E-8F80-55965F11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FCB112-98AA-4800-A20B-5EC840674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20" y="2275892"/>
            <a:ext cx="6713220" cy="44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181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959B-5C60-4293-8A11-0B5D1F00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Demo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E9504-35DB-4D56-AA7F-7AE87205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06" y="2276668"/>
            <a:ext cx="6796495" cy="4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716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FEBD-3B52-4933-B9B8-EB50AE74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Demo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17FEF-5DFE-431B-AE82-DC7FDA68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07" y="2286000"/>
            <a:ext cx="6713220" cy="44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0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F4EF-269D-4D2B-9D6D-BF97A55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Demo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7B202-C4C3-4DCE-BFDA-A7854978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92" y="2276669"/>
            <a:ext cx="6927124" cy="4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7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3F2-2737-4A32-9ABD-4116E471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55" y="434700"/>
            <a:ext cx="11039878" cy="1129004"/>
          </a:xfrm>
        </p:spPr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Future of GPT-3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D6FCE1-5B0A-450D-BF81-E2815A04F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81469"/>
              </p:ext>
            </p:extLst>
          </p:nvPr>
        </p:nvGraphicFramePr>
        <p:xfrm>
          <a:off x="482811" y="2716809"/>
          <a:ext cx="7532186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99D7ABF-36D2-44F1-9401-9F4700CB7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02" y="3362153"/>
            <a:ext cx="4021987" cy="2924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1880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97F3-6755-4468-85A7-C5151054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Conclusion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1D3B9E-4240-43F0-8655-F47549219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431713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61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7EA4-3FEE-4C16-AC14-5B5D1E26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28527"/>
            <a:ext cx="10571998" cy="970450"/>
          </a:xfrm>
        </p:spPr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Reference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BABCD8-E75D-4F7A-8C27-3579E9C53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275606"/>
              </p:ext>
            </p:extLst>
          </p:nvPr>
        </p:nvGraphicFramePr>
        <p:xfrm>
          <a:off x="352180" y="2222287"/>
          <a:ext cx="11839819" cy="463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453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5411-62EB-45CD-BBFB-1914C02E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70" y="1026369"/>
            <a:ext cx="8705460" cy="3489648"/>
          </a:xfrm>
        </p:spPr>
        <p:txBody>
          <a:bodyPr/>
          <a:lstStyle/>
          <a:p>
            <a:r>
              <a:rPr lang="en-US" sz="15000" dirty="0">
                <a:solidFill>
                  <a:schemeClr val="tx1"/>
                </a:solidFill>
                <a:latin typeface="Arial Narrow" panose="020B0606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8884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1FB-2300-45CD-9E1C-262BE406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A8269F-F78C-4314-8D63-BB3D4BCE3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367338"/>
              </p:ext>
            </p:extLst>
          </p:nvPr>
        </p:nvGraphicFramePr>
        <p:xfrm>
          <a:off x="8710" y="2276669"/>
          <a:ext cx="12183290" cy="458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5903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18D4-8F5D-4DCE-B0F8-E30790E5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What we know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824BF0-C791-45C9-A5A2-C641D234F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467102"/>
              </p:ext>
            </p:extLst>
          </p:nvPr>
        </p:nvGraphicFramePr>
        <p:xfrm>
          <a:off x="138815" y="2248678"/>
          <a:ext cx="11897676" cy="460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62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5DD3-3576-40B2-9008-415C4F1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23935"/>
            <a:ext cx="10571998" cy="1193703"/>
          </a:xfrm>
        </p:spPr>
        <p:txBody>
          <a:bodyPr/>
          <a:lstStyle/>
          <a:p>
            <a:r>
              <a:rPr lang="en-US" sz="3600" b="0" dirty="0">
                <a:latin typeface="Arial Narrow" panose="020B0606020202030204" pitchFamily="34" charset="0"/>
              </a:rPr>
              <a:t>What can GPT-3 do?</a:t>
            </a:r>
            <a:br>
              <a:rPr lang="en-US" b="0" dirty="0"/>
            </a:br>
            <a:endParaRPr lang="en-US" b="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F45C9C-3E70-4A54-97E4-6C01048AF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019470"/>
              </p:ext>
            </p:extLst>
          </p:nvPr>
        </p:nvGraphicFramePr>
        <p:xfrm>
          <a:off x="158619" y="2222287"/>
          <a:ext cx="9106678" cy="463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9C08B32-3E80-43AE-BBDC-724161E25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98" y="3238714"/>
            <a:ext cx="2646783" cy="2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1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FD92-BB62-4F89-B2D1-88E96B3A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186612"/>
            <a:ext cx="10571998" cy="1306286"/>
          </a:xfrm>
        </p:spPr>
        <p:txBody>
          <a:bodyPr/>
          <a:lstStyle/>
          <a:p>
            <a:br>
              <a:rPr lang="en-US" b="0" dirty="0">
                <a:latin typeface="Arial Narrow" panose="020B0606020202030204" pitchFamily="34" charset="0"/>
              </a:rPr>
            </a:br>
            <a:br>
              <a:rPr lang="en-US" b="0" dirty="0">
                <a:latin typeface="Arial Narrow" panose="020B0606020202030204" pitchFamily="34" charset="0"/>
              </a:rPr>
            </a:br>
            <a:br>
              <a:rPr lang="en-US" b="0" dirty="0">
                <a:latin typeface="Arial Narrow" panose="020B0606020202030204" pitchFamily="34" charset="0"/>
              </a:rPr>
            </a:br>
            <a:br>
              <a:rPr lang="en-US" b="0" dirty="0">
                <a:latin typeface="Arial Narrow" panose="020B0606020202030204" pitchFamily="34" charset="0"/>
              </a:rPr>
            </a:br>
            <a:br>
              <a:rPr lang="en-US" b="0" dirty="0">
                <a:latin typeface="Arial Narrow" panose="020B0606020202030204" pitchFamily="34" charset="0"/>
              </a:rPr>
            </a:br>
            <a:r>
              <a:rPr lang="en-US" b="0" dirty="0">
                <a:latin typeface="Arial Narrow" panose="020B0606020202030204" pitchFamily="34" charset="0"/>
              </a:rPr>
              <a:t>How does GPT-3 work!!!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4951A9-8D95-416E-9007-9909B1C26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34046"/>
              </p:ext>
            </p:extLst>
          </p:nvPr>
        </p:nvGraphicFramePr>
        <p:xfrm>
          <a:off x="417496" y="2539528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574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06F9-8F4D-48A2-A62A-E044E21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Arial Narrow" panose="020B0606020202030204" pitchFamily="34" charset="0"/>
              </a:rPr>
            </a:br>
            <a:br>
              <a:rPr lang="en-US" dirty="0">
                <a:latin typeface="Arial Narrow" panose="020B0606020202030204" pitchFamily="34" charset="0"/>
              </a:rPr>
            </a:br>
            <a:br>
              <a:rPr lang="en-US" dirty="0">
                <a:latin typeface="Arial Narrow" panose="020B0606020202030204" pitchFamily="34" charset="0"/>
              </a:rPr>
            </a:br>
            <a:br>
              <a:rPr lang="en-US" dirty="0">
                <a:latin typeface="Arial Narrow" panose="020B0606020202030204" pitchFamily="34" charset="0"/>
              </a:rPr>
            </a:b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How does GPT-3 work!!!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38F985-AF8F-460A-87ED-608109922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29887"/>
              </p:ext>
            </p:extLst>
          </p:nvPr>
        </p:nvGraphicFramePr>
        <p:xfrm>
          <a:off x="314858" y="2351314"/>
          <a:ext cx="11877142" cy="450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57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3D9E-FE6E-45BD-9B19-78B22966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89249"/>
            <a:ext cx="10571998" cy="1464905"/>
          </a:xfrm>
        </p:spPr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What are the benefits of GPT-3?</a:t>
            </a:r>
            <a:br>
              <a:rPr lang="en-US" b="0" dirty="0"/>
            </a:br>
            <a:endParaRPr lang="en-US" b="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F8A6E-B507-47BD-B00A-AAC0BA6DB6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462103"/>
              </p:ext>
            </p:extLst>
          </p:nvPr>
        </p:nvGraphicFramePr>
        <p:xfrm>
          <a:off x="165569" y="2408900"/>
          <a:ext cx="8455917" cy="444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9766846-67E1-49F8-845C-F3B46879C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12" y="2737075"/>
            <a:ext cx="2850243" cy="20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623-725A-4AE8-B609-C8960E80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 Narrow" panose="020B0606020202030204" pitchFamily="34" charset="0"/>
              </a:rPr>
              <a:t>Predecessor GPT-2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71F7A5-52BF-4220-8706-6D2863515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39606"/>
              </p:ext>
            </p:extLst>
          </p:nvPr>
        </p:nvGraphicFramePr>
        <p:xfrm>
          <a:off x="-804814" y="746450"/>
          <a:ext cx="10210071" cy="6699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2351FD-6C03-439F-89C3-EFADFCC6B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3754" y="1931437"/>
            <a:ext cx="2208245" cy="4926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3709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F63B-D88B-46D6-A2AE-696792BC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Why Is GPT-3 Such A Big Deal?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6B9E3D-79E9-48A4-8FA4-7001D401E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72163"/>
              </p:ext>
            </p:extLst>
          </p:nvPr>
        </p:nvGraphicFramePr>
        <p:xfrm>
          <a:off x="818712" y="2222287"/>
          <a:ext cx="11049827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09E7BB-1EA0-4B66-AF5A-79E4FBEBC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29" y="4778663"/>
            <a:ext cx="3486539" cy="1884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97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231</TotalTime>
  <Words>909</Words>
  <Application>Microsoft Office PowerPoint</Application>
  <PresentationFormat>Widescreen</PresentationFormat>
  <Paragraphs>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Century Gothic</vt:lpstr>
      <vt:lpstr>Wingdings 2</vt:lpstr>
      <vt:lpstr>Quotable</vt:lpstr>
      <vt:lpstr>Generative Pre-trained Transformer 3</vt:lpstr>
      <vt:lpstr>Introduction</vt:lpstr>
      <vt:lpstr>What we know </vt:lpstr>
      <vt:lpstr>What can GPT-3 do? </vt:lpstr>
      <vt:lpstr>     How does GPT-3 work!!!</vt:lpstr>
      <vt:lpstr>     How does GPT-3 work!!!</vt:lpstr>
      <vt:lpstr>What are the benefits of GPT-3? </vt:lpstr>
      <vt:lpstr>Predecessor GPT-2</vt:lpstr>
      <vt:lpstr>Why Is GPT-3 Such A Big Deal?</vt:lpstr>
      <vt:lpstr>Application</vt:lpstr>
      <vt:lpstr>Demo</vt:lpstr>
      <vt:lpstr>Demo</vt:lpstr>
      <vt:lpstr>Demo</vt:lpstr>
      <vt:lpstr>Demo</vt:lpstr>
      <vt:lpstr>Demo</vt:lpstr>
      <vt:lpstr>Future of GPT-3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GPT-3</dc:title>
  <dc:creator>Sachit Upreti</dc:creator>
  <cp:lastModifiedBy>Sachit Upreti</cp:lastModifiedBy>
  <cp:revision>16</cp:revision>
  <dcterms:created xsi:type="dcterms:W3CDTF">2022-03-24T22:08:18Z</dcterms:created>
  <dcterms:modified xsi:type="dcterms:W3CDTF">2022-03-29T10:01:55Z</dcterms:modified>
</cp:coreProperties>
</file>