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55E64C-E22C-4E71-AD4C-39A74B79E3EB}" v="215" dt="2021-09-07T12:03:39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Kerr &lt;School of Psychology &amp; Computer Science&gt;" userId="0edf7521-11b5-4004-936c-73cddf5fd012" providerId="ADAL" clId="{5355E64C-E22C-4E71-AD4C-39A74B79E3EB}"/>
    <pc:docChg chg="undo custSel addSld delSld modSld sldOrd">
      <pc:chgData name="Oliver Kerr &lt;School of Psychology &amp; Computer Science&gt;" userId="0edf7521-11b5-4004-936c-73cddf5fd012" providerId="ADAL" clId="{5355E64C-E22C-4E71-AD4C-39A74B79E3EB}" dt="2021-09-07T12:03:39.393" v="343" actId="20577"/>
      <pc:docMkLst>
        <pc:docMk/>
      </pc:docMkLst>
      <pc:sldChg chg="modSp mod">
        <pc:chgData name="Oliver Kerr &lt;School of Psychology &amp; Computer Science&gt;" userId="0edf7521-11b5-4004-936c-73cddf5fd012" providerId="ADAL" clId="{5355E64C-E22C-4E71-AD4C-39A74B79E3EB}" dt="2021-09-07T09:38:08.031" v="10" actId="20577"/>
        <pc:sldMkLst>
          <pc:docMk/>
          <pc:sldMk cId="2794168265" sldId="256"/>
        </pc:sldMkLst>
        <pc:spChg chg="mod">
          <ac:chgData name="Oliver Kerr &lt;School of Psychology &amp; Computer Science&gt;" userId="0edf7521-11b5-4004-936c-73cddf5fd012" providerId="ADAL" clId="{5355E64C-E22C-4E71-AD4C-39A74B79E3EB}" dt="2021-09-07T09:38:08.031" v="10" actId="20577"/>
          <ac:spMkLst>
            <pc:docMk/>
            <pc:sldMk cId="2794168265" sldId="256"/>
            <ac:spMk id="2" creationId="{F8775085-CDAC-4995-98D2-460C1B943EA7}"/>
          </ac:spMkLst>
        </pc:spChg>
      </pc:sldChg>
      <pc:sldChg chg="del">
        <pc:chgData name="Oliver Kerr &lt;School of Psychology &amp; Computer Science&gt;" userId="0edf7521-11b5-4004-936c-73cddf5fd012" providerId="ADAL" clId="{5355E64C-E22C-4E71-AD4C-39A74B79E3EB}" dt="2021-09-07T09:38:51.907" v="16" actId="47"/>
        <pc:sldMkLst>
          <pc:docMk/>
          <pc:sldMk cId="1122537729" sldId="257"/>
        </pc:sldMkLst>
      </pc:sldChg>
      <pc:sldChg chg="add">
        <pc:chgData name="Oliver Kerr &lt;School of Psychology &amp; Computer Science&gt;" userId="0edf7521-11b5-4004-936c-73cddf5fd012" providerId="ADAL" clId="{5355E64C-E22C-4E71-AD4C-39A74B79E3EB}" dt="2021-09-07T09:38:36.904" v="11"/>
        <pc:sldMkLst>
          <pc:docMk/>
          <pc:sldMk cId="264568137" sldId="258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787832505" sldId="258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2472550500" sldId="259"/>
        </pc:sldMkLst>
      </pc:sldChg>
      <pc:sldChg chg="modSp add mod">
        <pc:chgData name="Oliver Kerr &lt;School of Psychology &amp; Computer Science&gt;" userId="0edf7521-11b5-4004-936c-73cddf5fd012" providerId="ADAL" clId="{5355E64C-E22C-4E71-AD4C-39A74B79E3EB}" dt="2021-09-07T09:38:46.211" v="15" actId="1076"/>
        <pc:sldMkLst>
          <pc:docMk/>
          <pc:sldMk cId="4063897044" sldId="259"/>
        </pc:sldMkLst>
        <pc:picChg chg="mod">
          <ac:chgData name="Oliver Kerr &lt;School of Psychology &amp; Computer Science&gt;" userId="0edf7521-11b5-4004-936c-73cddf5fd012" providerId="ADAL" clId="{5355E64C-E22C-4E71-AD4C-39A74B79E3EB}" dt="2021-09-07T09:38:46.211" v="15" actId="1076"/>
          <ac:picMkLst>
            <pc:docMk/>
            <pc:sldMk cId="4063897044" sldId="259"/>
            <ac:picMk id="4" creationId="{2AF77C7C-4D76-9E4F-8057-4A9D81A4D41F}"/>
          </ac:picMkLst>
        </pc:picChg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655446922" sldId="260"/>
        </pc:sldMkLst>
      </pc:sldChg>
      <pc:sldChg chg="add">
        <pc:chgData name="Oliver Kerr &lt;School of Psychology &amp; Computer Science&gt;" userId="0edf7521-11b5-4004-936c-73cddf5fd012" providerId="ADAL" clId="{5355E64C-E22C-4E71-AD4C-39A74B79E3EB}" dt="2021-09-07T09:38:36.904" v="11"/>
        <pc:sldMkLst>
          <pc:docMk/>
          <pc:sldMk cId="4256370277" sldId="260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903178969" sldId="261"/>
        </pc:sldMkLst>
      </pc:sldChg>
      <pc:sldChg chg="add">
        <pc:chgData name="Oliver Kerr &lt;School of Psychology &amp; Computer Science&gt;" userId="0edf7521-11b5-4004-936c-73cddf5fd012" providerId="ADAL" clId="{5355E64C-E22C-4E71-AD4C-39A74B79E3EB}" dt="2021-09-07T09:38:36.904" v="11"/>
        <pc:sldMkLst>
          <pc:docMk/>
          <pc:sldMk cId="4043830022" sldId="261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4051952696" sldId="262"/>
        </pc:sldMkLst>
      </pc:sldChg>
      <pc:sldChg chg="add">
        <pc:chgData name="Oliver Kerr &lt;School of Psychology &amp; Computer Science&gt;" userId="0edf7521-11b5-4004-936c-73cddf5fd012" providerId="ADAL" clId="{5355E64C-E22C-4E71-AD4C-39A74B79E3EB}" dt="2021-09-07T09:38:36.904" v="11"/>
        <pc:sldMkLst>
          <pc:docMk/>
          <pc:sldMk cId="4100274979" sldId="262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206403857" sldId="263"/>
        </pc:sldMkLst>
      </pc:sldChg>
      <pc:sldChg chg="add">
        <pc:chgData name="Oliver Kerr &lt;School of Psychology &amp; Computer Science&gt;" userId="0edf7521-11b5-4004-936c-73cddf5fd012" providerId="ADAL" clId="{5355E64C-E22C-4E71-AD4C-39A74B79E3EB}" dt="2021-09-07T09:38:36.904" v="11"/>
        <pc:sldMkLst>
          <pc:docMk/>
          <pc:sldMk cId="3828992571" sldId="263"/>
        </pc:sldMkLst>
      </pc:sldChg>
      <pc:sldChg chg="add">
        <pc:chgData name="Oliver Kerr &lt;School of Psychology &amp; Computer Science&gt;" userId="0edf7521-11b5-4004-936c-73cddf5fd012" providerId="ADAL" clId="{5355E64C-E22C-4E71-AD4C-39A74B79E3EB}" dt="2021-09-07T09:38:36.904" v="11"/>
        <pc:sldMkLst>
          <pc:docMk/>
          <pc:sldMk cId="2439987742" sldId="264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4077176550" sldId="264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617193215" sldId="265"/>
        </pc:sldMkLst>
      </pc:sldChg>
      <pc:sldChg chg="modSp new mod">
        <pc:chgData name="Oliver Kerr &lt;School of Psychology &amp; Computer Science&gt;" userId="0edf7521-11b5-4004-936c-73cddf5fd012" providerId="ADAL" clId="{5355E64C-E22C-4E71-AD4C-39A74B79E3EB}" dt="2021-09-07T09:41:06.897" v="27" actId="13926"/>
        <pc:sldMkLst>
          <pc:docMk/>
          <pc:sldMk cId="913858116" sldId="265"/>
        </pc:sldMkLst>
        <pc:spChg chg="mod">
          <ac:chgData name="Oliver Kerr &lt;School of Psychology &amp; Computer Science&gt;" userId="0edf7521-11b5-4004-936c-73cddf5fd012" providerId="ADAL" clId="{5355E64C-E22C-4E71-AD4C-39A74B79E3EB}" dt="2021-09-07T09:40:55.764" v="23" actId="20577"/>
          <ac:spMkLst>
            <pc:docMk/>
            <pc:sldMk cId="913858116" sldId="265"/>
            <ac:spMk id="2" creationId="{B54F4142-14DC-494F-98E0-0B46A31F86DF}"/>
          </ac:spMkLst>
        </pc:spChg>
        <pc:spChg chg="mod">
          <ac:chgData name="Oliver Kerr &lt;School of Psychology &amp; Computer Science&gt;" userId="0edf7521-11b5-4004-936c-73cddf5fd012" providerId="ADAL" clId="{5355E64C-E22C-4E71-AD4C-39A74B79E3EB}" dt="2021-09-07T09:41:06.897" v="27" actId="13926"/>
          <ac:spMkLst>
            <pc:docMk/>
            <pc:sldMk cId="913858116" sldId="265"/>
            <ac:spMk id="3" creationId="{9122AE1D-55B2-442B-B40F-9BBD7E04994B}"/>
          </ac:spMkLst>
        </pc:spChg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416136037" sldId="266"/>
        </pc:sldMkLst>
      </pc:sldChg>
      <pc:sldChg chg="addSp modSp add mod">
        <pc:chgData name="Oliver Kerr &lt;School of Psychology &amp; Computer Science&gt;" userId="0edf7521-11b5-4004-936c-73cddf5fd012" providerId="ADAL" clId="{5355E64C-E22C-4E71-AD4C-39A74B79E3EB}" dt="2021-09-07T09:45:05.501" v="70" actId="13926"/>
        <pc:sldMkLst>
          <pc:docMk/>
          <pc:sldMk cId="2252364866" sldId="266"/>
        </pc:sldMkLst>
        <pc:spChg chg="mod">
          <ac:chgData name="Oliver Kerr &lt;School of Psychology &amp; Computer Science&gt;" userId="0edf7521-11b5-4004-936c-73cddf5fd012" providerId="ADAL" clId="{5355E64C-E22C-4E71-AD4C-39A74B79E3EB}" dt="2021-09-07T09:45:05.501" v="70" actId="13926"/>
          <ac:spMkLst>
            <pc:docMk/>
            <pc:sldMk cId="2252364866" sldId="266"/>
            <ac:spMk id="3" creationId="{9122AE1D-55B2-442B-B40F-9BBD7E04994B}"/>
          </ac:spMkLst>
        </pc:spChg>
        <pc:spChg chg="add mod">
          <ac:chgData name="Oliver Kerr &lt;School of Psychology &amp; Computer Science&gt;" userId="0edf7521-11b5-4004-936c-73cddf5fd012" providerId="ADAL" clId="{5355E64C-E22C-4E71-AD4C-39A74B79E3EB}" dt="2021-09-07T09:43:56.471" v="53" actId="20577"/>
          <ac:spMkLst>
            <pc:docMk/>
            <pc:sldMk cId="2252364866" sldId="266"/>
            <ac:spMk id="4" creationId="{FD632FF2-E621-4E36-976B-5A2956449B3F}"/>
          </ac:spMkLst>
        </pc:spChg>
        <pc:spChg chg="add mod">
          <ac:chgData name="Oliver Kerr &lt;School of Psychology &amp; Computer Science&gt;" userId="0edf7521-11b5-4004-936c-73cddf5fd012" providerId="ADAL" clId="{5355E64C-E22C-4E71-AD4C-39A74B79E3EB}" dt="2021-09-07T09:41:39.095" v="34" actId="164"/>
          <ac:spMkLst>
            <pc:docMk/>
            <pc:sldMk cId="2252364866" sldId="266"/>
            <ac:spMk id="5" creationId="{9F35A756-EDE1-4F06-9BE1-E7A17B6051F6}"/>
          </ac:spMkLst>
        </pc:spChg>
        <pc:spChg chg="add mod">
          <ac:chgData name="Oliver Kerr &lt;School of Psychology &amp; Computer Science&gt;" userId="0edf7521-11b5-4004-936c-73cddf5fd012" providerId="ADAL" clId="{5355E64C-E22C-4E71-AD4C-39A74B79E3EB}" dt="2021-09-07T09:41:39.095" v="34" actId="164"/>
          <ac:spMkLst>
            <pc:docMk/>
            <pc:sldMk cId="2252364866" sldId="266"/>
            <ac:spMk id="6" creationId="{162A5F28-7AE3-47F6-A737-B532516FE913}"/>
          </ac:spMkLst>
        </pc:spChg>
        <pc:spChg chg="add mod">
          <ac:chgData name="Oliver Kerr &lt;School of Psychology &amp; Computer Science&gt;" userId="0edf7521-11b5-4004-936c-73cddf5fd012" providerId="ADAL" clId="{5355E64C-E22C-4E71-AD4C-39A74B79E3EB}" dt="2021-09-07T09:41:39.095" v="34" actId="164"/>
          <ac:spMkLst>
            <pc:docMk/>
            <pc:sldMk cId="2252364866" sldId="266"/>
            <ac:spMk id="7" creationId="{22C4F7BA-BB3E-483D-9898-AF29B5EF7015}"/>
          </ac:spMkLst>
        </pc:spChg>
        <pc:grpChg chg="add mod">
          <ac:chgData name="Oliver Kerr &lt;School of Psychology &amp; Computer Science&gt;" userId="0edf7521-11b5-4004-936c-73cddf5fd012" providerId="ADAL" clId="{5355E64C-E22C-4E71-AD4C-39A74B79E3EB}" dt="2021-09-07T09:41:55.192" v="37" actId="1076"/>
          <ac:grpSpMkLst>
            <pc:docMk/>
            <pc:sldMk cId="2252364866" sldId="266"/>
            <ac:grpSpMk id="8" creationId="{F145835D-1829-4F51-9F1B-D7FEA64F4E25}"/>
          </ac:grpSpMkLst>
        </pc:grpChg>
      </pc:sldChg>
      <pc:sldChg chg="modSp add mod">
        <pc:chgData name="Oliver Kerr &lt;School of Psychology &amp; Computer Science&gt;" userId="0edf7521-11b5-4004-936c-73cddf5fd012" providerId="ADAL" clId="{5355E64C-E22C-4E71-AD4C-39A74B79E3EB}" dt="2021-09-07T09:44:58.922" v="69" actId="13926"/>
        <pc:sldMkLst>
          <pc:docMk/>
          <pc:sldMk cId="2433689422" sldId="267"/>
        </pc:sldMkLst>
        <pc:spChg chg="mod">
          <ac:chgData name="Oliver Kerr &lt;School of Psychology &amp; Computer Science&gt;" userId="0edf7521-11b5-4004-936c-73cddf5fd012" providerId="ADAL" clId="{5355E64C-E22C-4E71-AD4C-39A74B79E3EB}" dt="2021-09-07T09:44:58.922" v="69" actId="13926"/>
          <ac:spMkLst>
            <pc:docMk/>
            <pc:sldMk cId="2433689422" sldId="267"/>
            <ac:spMk id="3" creationId="{9122AE1D-55B2-442B-B40F-9BBD7E04994B}"/>
          </ac:spMkLst>
        </pc:spChg>
        <pc:spChg chg="mod">
          <ac:chgData name="Oliver Kerr &lt;School of Psychology &amp; Computer Science&gt;" userId="0edf7521-11b5-4004-936c-73cddf5fd012" providerId="ADAL" clId="{5355E64C-E22C-4E71-AD4C-39A74B79E3EB}" dt="2021-09-07T09:44:21.753" v="63" actId="20577"/>
          <ac:spMkLst>
            <pc:docMk/>
            <pc:sldMk cId="2433689422" sldId="267"/>
            <ac:spMk id="5" creationId="{9F35A756-EDE1-4F06-9BE1-E7A17B6051F6}"/>
          </ac:spMkLst>
        </pc:spChg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4208698739" sldId="267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567080617" sldId="268"/>
        </pc:sldMkLst>
      </pc:sldChg>
      <pc:sldChg chg="modSp add mod">
        <pc:chgData name="Oliver Kerr &lt;School of Psychology &amp; Computer Science&gt;" userId="0edf7521-11b5-4004-936c-73cddf5fd012" providerId="ADAL" clId="{5355E64C-E22C-4E71-AD4C-39A74B79E3EB}" dt="2021-09-07T09:45:18.798" v="75" actId="20577"/>
        <pc:sldMkLst>
          <pc:docMk/>
          <pc:sldMk cId="2688593570" sldId="268"/>
        </pc:sldMkLst>
        <pc:spChg chg="mod">
          <ac:chgData name="Oliver Kerr &lt;School of Psychology &amp; Computer Science&gt;" userId="0edf7521-11b5-4004-936c-73cddf5fd012" providerId="ADAL" clId="{5355E64C-E22C-4E71-AD4C-39A74B79E3EB}" dt="2021-09-07T09:44:51.029" v="68" actId="13926"/>
          <ac:spMkLst>
            <pc:docMk/>
            <pc:sldMk cId="2688593570" sldId="268"/>
            <ac:spMk id="3" creationId="{9122AE1D-55B2-442B-B40F-9BBD7E04994B}"/>
          </ac:spMkLst>
        </pc:spChg>
        <pc:spChg chg="mod">
          <ac:chgData name="Oliver Kerr &lt;School of Psychology &amp; Computer Science&gt;" userId="0edf7521-11b5-4004-936c-73cddf5fd012" providerId="ADAL" clId="{5355E64C-E22C-4E71-AD4C-39A74B79E3EB}" dt="2021-09-07T09:45:18.798" v="75" actId="20577"/>
          <ac:spMkLst>
            <pc:docMk/>
            <pc:sldMk cId="2688593570" sldId="268"/>
            <ac:spMk id="6" creationId="{162A5F28-7AE3-47F6-A737-B532516FE913}"/>
          </ac:spMkLst>
        </pc:spChg>
      </pc:sldChg>
      <pc:sldChg chg="modSp add mod">
        <pc:chgData name="Oliver Kerr &lt;School of Psychology &amp; Computer Science&gt;" userId="0edf7521-11b5-4004-936c-73cddf5fd012" providerId="ADAL" clId="{5355E64C-E22C-4E71-AD4C-39A74B79E3EB}" dt="2021-09-07T09:45:47.238" v="81" actId="20577"/>
        <pc:sldMkLst>
          <pc:docMk/>
          <pc:sldMk cId="312248158" sldId="269"/>
        </pc:sldMkLst>
        <pc:spChg chg="mod">
          <ac:chgData name="Oliver Kerr &lt;School of Psychology &amp; Computer Science&gt;" userId="0edf7521-11b5-4004-936c-73cddf5fd012" providerId="ADAL" clId="{5355E64C-E22C-4E71-AD4C-39A74B79E3EB}" dt="2021-09-07T09:45:44.058" v="78"/>
          <ac:spMkLst>
            <pc:docMk/>
            <pc:sldMk cId="312248158" sldId="269"/>
            <ac:spMk id="3" creationId="{9122AE1D-55B2-442B-B40F-9BBD7E04994B}"/>
          </ac:spMkLst>
        </pc:spChg>
        <pc:spChg chg="mod">
          <ac:chgData name="Oliver Kerr &lt;School of Psychology &amp; Computer Science&gt;" userId="0edf7521-11b5-4004-936c-73cddf5fd012" providerId="ADAL" clId="{5355E64C-E22C-4E71-AD4C-39A74B79E3EB}" dt="2021-09-07T09:45:47.238" v="81" actId="20577"/>
          <ac:spMkLst>
            <pc:docMk/>
            <pc:sldMk cId="312248158" sldId="269"/>
            <ac:spMk id="7" creationId="{22C4F7BA-BB3E-483D-9898-AF29B5EF7015}"/>
          </ac:spMkLst>
        </pc:spChg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068198630" sldId="269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642778948" sldId="270"/>
        </pc:sldMkLst>
      </pc:sldChg>
      <pc:sldChg chg="addSp modSp add mod">
        <pc:chgData name="Oliver Kerr &lt;School of Psychology &amp; Computer Science&gt;" userId="0edf7521-11b5-4004-936c-73cddf5fd012" providerId="ADAL" clId="{5355E64C-E22C-4E71-AD4C-39A74B79E3EB}" dt="2021-09-07T09:49:33.152" v="178" actId="1076"/>
        <pc:sldMkLst>
          <pc:docMk/>
          <pc:sldMk cId="3164535257" sldId="270"/>
        </pc:sldMkLst>
        <pc:spChg chg="mod">
          <ac:chgData name="Oliver Kerr &lt;School of Psychology &amp; Computer Science&gt;" userId="0edf7521-11b5-4004-936c-73cddf5fd012" providerId="ADAL" clId="{5355E64C-E22C-4E71-AD4C-39A74B79E3EB}" dt="2021-09-07T09:48:01.312" v="105" actId="20577"/>
          <ac:spMkLst>
            <pc:docMk/>
            <pc:sldMk cId="3164535257" sldId="270"/>
            <ac:spMk id="3" creationId="{9122AE1D-55B2-442B-B40F-9BBD7E04994B}"/>
          </ac:spMkLst>
        </pc:spChg>
        <pc:spChg chg="add mod">
          <ac:chgData name="Oliver Kerr &lt;School of Psychology &amp; Computer Science&gt;" userId="0edf7521-11b5-4004-936c-73cddf5fd012" providerId="ADAL" clId="{5355E64C-E22C-4E71-AD4C-39A74B79E3EB}" dt="2021-09-07T09:48:27.792" v="111" actId="1076"/>
          <ac:spMkLst>
            <pc:docMk/>
            <pc:sldMk cId="3164535257" sldId="270"/>
            <ac:spMk id="9" creationId="{02DFB05C-D088-43EE-8EB9-F0D088232855}"/>
          </ac:spMkLst>
        </pc:spChg>
        <pc:spChg chg="add mod">
          <ac:chgData name="Oliver Kerr &lt;School of Psychology &amp; Computer Science&gt;" userId="0edf7521-11b5-4004-936c-73cddf5fd012" providerId="ADAL" clId="{5355E64C-E22C-4E71-AD4C-39A74B79E3EB}" dt="2021-09-07T09:48:54.606" v="123" actId="1076"/>
          <ac:spMkLst>
            <pc:docMk/>
            <pc:sldMk cId="3164535257" sldId="270"/>
            <ac:spMk id="10" creationId="{9F9A0480-84CC-4FB6-B954-4F176E25C1FD}"/>
          </ac:spMkLst>
        </pc:spChg>
        <pc:spChg chg="add mod">
          <ac:chgData name="Oliver Kerr &lt;School of Psychology &amp; Computer Science&gt;" userId="0edf7521-11b5-4004-936c-73cddf5fd012" providerId="ADAL" clId="{5355E64C-E22C-4E71-AD4C-39A74B79E3EB}" dt="2021-09-07T09:49:33.152" v="178" actId="1076"/>
          <ac:spMkLst>
            <pc:docMk/>
            <pc:sldMk cId="3164535257" sldId="270"/>
            <ac:spMk id="11" creationId="{BA9F731D-5757-4F05-BD2E-E7A2D0747159}"/>
          </ac:spMkLst>
        </pc:spChg>
      </pc:sldChg>
      <pc:sldChg chg="addSp modSp add mod ord">
        <pc:chgData name="Oliver Kerr &lt;School of Psychology &amp; Computer Science&gt;" userId="0edf7521-11b5-4004-936c-73cddf5fd012" providerId="ADAL" clId="{5355E64C-E22C-4E71-AD4C-39A74B79E3EB}" dt="2021-09-07T09:51:49.882" v="218" actId="1076"/>
        <pc:sldMkLst>
          <pc:docMk/>
          <pc:sldMk cId="458282259" sldId="271"/>
        </pc:sldMkLst>
        <pc:spChg chg="mod">
          <ac:chgData name="Oliver Kerr &lt;School of Psychology &amp; Computer Science&gt;" userId="0edf7521-11b5-4004-936c-73cddf5fd012" providerId="ADAL" clId="{5355E64C-E22C-4E71-AD4C-39A74B79E3EB}" dt="2021-09-07T09:51:21.647" v="188"/>
          <ac:spMkLst>
            <pc:docMk/>
            <pc:sldMk cId="458282259" sldId="271"/>
            <ac:spMk id="3" creationId="{9122AE1D-55B2-442B-B40F-9BBD7E04994B}"/>
          </ac:spMkLst>
        </pc:spChg>
        <pc:spChg chg="add mod">
          <ac:chgData name="Oliver Kerr &lt;School of Psychology &amp; Computer Science&gt;" userId="0edf7521-11b5-4004-936c-73cddf5fd012" providerId="ADAL" clId="{5355E64C-E22C-4E71-AD4C-39A74B79E3EB}" dt="2021-09-07T09:51:49.882" v="218" actId="1076"/>
          <ac:spMkLst>
            <pc:docMk/>
            <pc:sldMk cId="458282259" sldId="271"/>
            <ac:spMk id="9" creationId="{2E87D2B1-1550-42AF-A1A5-026E15CC1B02}"/>
          </ac:spMkLst>
        </pc:spChg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462764165" sldId="271"/>
        </pc:sldMkLst>
      </pc:sldChg>
      <pc:sldChg chg="modSp add mod">
        <pc:chgData name="Oliver Kerr &lt;School of Psychology &amp; Computer Science&gt;" userId="0edf7521-11b5-4004-936c-73cddf5fd012" providerId="ADAL" clId="{5355E64C-E22C-4E71-AD4C-39A74B79E3EB}" dt="2021-09-07T09:52:10.237" v="231" actId="20577"/>
        <pc:sldMkLst>
          <pc:docMk/>
          <pc:sldMk cId="685505165" sldId="272"/>
        </pc:sldMkLst>
        <pc:spChg chg="mod">
          <ac:chgData name="Oliver Kerr &lt;School of Psychology &amp; Computer Science&gt;" userId="0edf7521-11b5-4004-936c-73cddf5fd012" providerId="ADAL" clId="{5355E64C-E22C-4E71-AD4C-39A74B79E3EB}" dt="2021-09-07T09:52:03.307" v="221" actId="20577"/>
          <ac:spMkLst>
            <pc:docMk/>
            <pc:sldMk cId="685505165" sldId="272"/>
            <ac:spMk id="3" creationId="{9122AE1D-55B2-442B-B40F-9BBD7E04994B}"/>
          </ac:spMkLst>
        </pc:spChg>
        <pc:spChg chg="mod">
          <ac:chgData name="Oliver Kerr &lt;School of Psychology &amp; Computer Science&gt;" userId="0edf7521-11b5-4004-936c-73cddf5fd012" providerId="ADAL" clId="{5355E64C-E22C-4E71-AD4C-39A74B79E3EB}" dt="2021-09-07T09:52:10.237" v="231" actId="20577"/>
          <ac:spMkLst>
            <pc:docMk/>
            <pc:sldMk cId="685505165" sldId="272"/>
            <ac:spMk id="9" creationId="{2E87D2B1-1550-42AF-A1A5-026E15CC1B02}"/>
          </ac:spMkLst>
        </pc:spChg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802968622" sldId="272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314551833" sldId="273"/>
        </pc:sldMkLst>
      </pc:sldChg>
      <pc:sldChg chg="addSp modSp add mod">
        <pc:chgData name="Oliver Kerr &lt;School of Psychology &amp; Computer Science&gt;" userId="0edf7521-11b5-4004-936c-73cddf5fd012" providerId="ADAL" clId="{5355E64C-E22C-4E71-AD4C-39A74B79E3EB}" dt="2021-09-07T09:54:51.944" v="309" actId="1076"/>
        <pc:sldMkLst>
          <pc:docMk/>
          <pc:sldMk cId="1583530208" sldId="273"/>
        </pc:sldMkLst>
        <pc:spChg chg="mod">
          <ac:chgData name="Oliver Kerr &lt;School of Psychology &amp; Computer Science&gt;" userId="0edf7521-11b5-4004-936c-73cddf5fd012" providerId="ADAL" clId="{5355E64C-E22C-4E71-AD4C-39A74B79E3EB}" dt="2021-09-07T09:53:16.165" v="244" actId="5793"/>
          <ac:spMkLst>
            <pc:docMk/>
            <pc:sldMk cId="1583530208" sldId="273"/>
            <ac:spMk id="3" creationId="{9122AE1D-55B2-442B-B40F-9BBD7E04994B}"/>
          </ac:spMkLst>
        </pc:spChg>
        <pc:spChg chg="mod">
          <ac:chgData name="Oliver Kerr &lt;School of Psychology &amp; Computer Science&gt;" userId="0edf7521-11b5-4004-936c-73cddf5fd012" providerId="ADAL" clId="{5355E64C-E22C-4E71-AD4C-39A74B79E3EB}" dt="2021-09-07T09:53:56.257" v="272" actId="20577"/>
          <ac:spMkLst>
            <pc:docMk/>
            <pc:sldMk cId="1583530208" sldId="273"/>
            <ac:spMk id="9" creationId="{2E87D2B1-1550-42AF-A1A5-026E15CC1B02}"/>
          </ac:spMkLst>
        </pc:spChg>
        <pc:spChg chg="add mod">
          <ac:chgData name="Oliver Kerr &lt;School of Psychology &amp; Computer Science&gt;" userId="0edf7521-11b5-4004-936c-73cddf5fd012" providerId="ADAL" clId="{5355E64C-E22C-4E71-AD4C-39A74B79E3EB}" dt="2021-09-07T09:54:51.944" v="309" actId="1076"/>
          <ac:spMkLst>
            <pc:docMk/>
            <pc:sldMk cId="1583530208" sldId="273"/>
            <ac:spMk id="10" creationId="{5D67A4DE-5D69-489E-8AD1-60B62833A484}"/>
          </ac:spMkLst>
        </pc:spChg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611013178" sldId="274"/>
        </pc:sldMkLst>
      </pc:sldChg>
      <pc:sldChg chg="addSp delSp modSp add mod">
        <pc:chgData name="Oliver Kerr &lt;School of Psychology &amp; Computer Science&gt;" userId="0edf7521-11b5-4004-936c-73cddf5fd012" providerId="ADAL" clId="{5355E64C-E22C-4E71-AD4C-39A74B79E3EB}" dt="2021-09-07T09:53:45.507" v="250" actId="1076"/>
        <pc:sldMkLst>
          <pc:docMk/>
          <pc:sldMk cId="2562327448" sldId="274"/>
        </pc:sldMkLst>
        <pc:spChg chg="mod">
          <ac:chgData name="Oliver Kerr &lt;School of Psychology &amp; Computer Science&gt;" userId="0edf7521-11b5-4004-936c-73cddf5fd012" providerId="ADAL" clId="{5355E64C-E22C-4E71-AD4C-39A74B79E3EB}" dt="2021-09-07T09:53:26.369" v="247" actId="20577"/>
          <ac:spMkLst>
            <pc:docMk/>
            <pc:sldMk cId="2562327448" sldId="274"/>
            <ac:spMk id="3" creationId="{9122AE1D-55B2-442B-B40F-9BBD7E04994B}"/>
          </ac:spMkLst>
        </pc:spChg>
        <pc:spChg chg="del">
          <ac:chgData name="Oliver Kerr &lt;School of Psychology &amp; Computer Science&gt;" userId="0edf7521-11b5-4004-936c-73cddf5fd012" providerId="ADAL" clId="{5355E64C-E22C-4E71-AD4C-39A74B79E3EB}" dt="2021-09-07T09:53:32.488" v="248" actId="478"/>
          <ac:spMkLst>
            <pc:docMk/>
            <pc:sldMk cId="2562327448" sldId="274"/>
            <ac:spMk id="9" creationId="{2E87D2B1-1550-42AF-A1A5-026E15CC1B02}"/>
          </ac:spMkLst>
        </pc:spChg>
        <pc:spChg chg="add mod">
          <ac:chgData name="Oliver Kerr &lt;School of Psychology &amp; Computer Science&gt;" userId="0edf7521-11b5-4004-936c-73cddf5fd012" providerId="ADAL" clId="{5355E64C-E22C-4E71-AD4C-39A74B79E3EB}" dt="2021-09-07T09:53:45.507" v="250" actId="1076"/>
          <ac:spMkLst>
            <pc:docMk/>
            <pc:sldMk cId="2562327448" sldId="274"/>
            <ac:spMk id="10" creationId="{DF3ADE23-8920-4C02-A4EB-C59BFC23FBDE}"/>
          </ac:spMkLst>
        </pc:spChg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118961031" sldId="275"/>
        </pc:sldMkLst>
      </pc:sldChg>
      <pc:sldChg chg="delSp modSp add mod">
        <pc:chgData name="Oliver Kerr &lt;School of Psychology &amp; Computer Science&gt;" userId="0edf7521-11b5-4004-936c-73cddf5fd012" providerId="ADAL" clId="{5355E64C-E22C-4E71-AD4C-39A74B79E3EB}" dt="2021-09-07T09:56:04.989" v="323" actId="5793"/>
        <pc:sldMkLst>
          <pc:docMk/>
          <pc:sldMk cId="4279147980" sldId="275"/>
        </pc:sldMkLst>
        <pc:spChg chg="mod">
          <ac:chgData name="Oliver Kerr &lt;School of Psychology &amp; Computer Science&gt;" userId="0edf7521-11b5-4004-936c-73cddf5fd012" providerId="ADAL" clId="{5355E64C-E22C-4E71-AD4C-39A74B79E3EB}" dt="2021-09-07T09:56:04.989" v="323" actId="5793"/>
          <ac:spMkLst>
            <pc:docMk/>
            <pc:sldMk cId="4279147980" sldId="275"/>
            <ac:spMk id="3" creationId="{9122AE1D-55B2-442B-B40F-9BBD7E04994B}"/>
          </ac:spMkLst>
        </pc:spChg>
        <pc:spChg chg="del">
          <ac:chgData name="Oliver Kerr &lt;School of Psychology &amp; Computer Science&gt;" userId="0edf7521-11b5-4004-936c-73cddf5fd012" providerId="ADAL" clId="{5355E64C-E22C-4E71-AD4C-39A74B79E3EB}" dt="2021-09-07T09:55:56.254" v="319" actId="478"/>
          <ac:spMkLst>
            <pc:docMk/>
            <pc:sldMk cId="4279147980" sldId="275"/>
            <ac:spMk id="10" creationId="{5D67A4DE-5D69-489E-8AD1-60B62833A484}"/>
          </ac:spMkLst>
        </pc:spChg>
      </pc:sldChg>
      <pc:sldChg chg="modSp add mod">
        <pc:chgData name="Oliver Kerr &lt;School of Psychology &amp; Computer Science&gt;" userId="0edf7521-11b5-4004-936c-73cddf5fd012" providerId="ADAL" clId="{5355E64C-E22C-4E71-AD4C-39A74B79E3EB}" dt="2021-09-07T10:00:06.493" v="326" actId="2711"/>
        <pc:sldMkLst>
          <pc:docMk/>
          <pc:sldMk cId="280706861" sldId="276"/>
        </pc:sldMkLst>
        <pc:spChg chg="mod">
          <ac:chgData name="Oliver Kerr &lt;School of Psychology &amp; Computer Science&gt;" userId="0edf7521-11b5-4004-936c-73cddf5fd012" providerId="ADAL" clId="{5355E64C-E22C-4E71-AD4C-39A74B79E3EB}" dt="2021-09-07T10:00:06.493" v="326" actId="2711"/>
          <ac:spMkLst>
            <pc:docMk/>
            <pc:sldMk cId="280706861" sldId="276"/>
            <ac:spMk id="3" creationId="{B1709657-0DDC-834E-A39D-9B093EB59802}"/>
          </ac:spMkLst>
        </pc:spChg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2337897179" sldId="276"/>
        </pc:sldMkLst>
      </pc:sldChg>
      <pc:sldChg chg="modSp add mod">
        <pc:chgData name="Oliver Kerr &lt;School of Psychology &amp; Computer Science&gt;" userId="0edf7521-11b5-4004-936c-73cddf5fd012" providerId="ADAL" clId="{5355E64C-E22C-4E71-AD4C-39A74B79E3EB}" dt="2021-09-07T12:03:39.393" v="343" actId="20577"/>
        <pc:sldMkLst>
          <pc:docMk/>
          <pc:sldMk cId="3215154379" sldId="277"/>
        </pc:sldMkLst>
        <pc:spChg chg="mod">
          <ac:chgData name="Oliver Kerr &lt;School of Psychology &amp; Computer Science&gt;" userId="0edf7521-11b5-4004-936c-73cddf5fd012" providerId="ADAL" clId="{5355E64C-E22C-4E71-AD4C-39A74B79E3EB}" dt="2021-09-07T10:00:49.664" v="335" actId="20577"/>
          <ac:spMkLst>
            <pc:docMk/>
            <pc:sldMk cId="3215154379" sldId="277"/>
            <ac:spMk id="3" creationId="{52649199-E021-414F-B610-65F65C52DB12}"/>
          </ac:spMkLst>
        </pc:spChg>
        <pc:graphicFrameChg chg="modGraphic">
          <ac:chgData name="Oliver Kerr &lt;School of Psychology &amp; Computer Science&gt;" userId="0edf7521-11b5-4004-936c-73cddf5fd012" providerId="ADAL" clId="{5355E64C-E22C-4E71-AD4C-39A74B79E3EB}" dt="2021-09-07T12:03:39.393" v="343" actId="20577"/>
          <ac:graphicFrameMkLst>
            <pc:docMk/>
            <pc:sldMk cId="3215154379" sldId="277"/>
            <ac:graphicFrameMk id="4" creationId="{EEEB6D7E-6E22-1641-AD40-CADE6D44718F}"/>
          </ac:graphicFrameMkLst>
        </pc:graphicFrameChg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605523770" sldId="277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790073456" sldId="278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2457213634" sldId="279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829246428" sldId="280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2219825388" sldId="281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153044051" sldId="282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975909251" sldId="283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011307360" sldId="284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739963764" sldId="285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928840954" sldId="287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958095206" sldId="288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242833541" sldId="289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2108458224" sldId="290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2190126014" sldId="291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587966496" sldId="292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179247746" sldId="293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995545223" sldId="294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716718288" sldId="295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2270093053" sldId="296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819373416" sldId="297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935637284" sldId="298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9416762" sldId="299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168193371" sldId="300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455723496" sldId="301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970853810" sldId="302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4142573786" sldId="303"/>
        </pc:sldMkLst>
      </pc:sldChg>
    </pc:docChg>
  </pc:docChgLst>
  <pc:docChgLst>
    <pc:chgData name="Oliver Kerr &lt;School of Psychology &amp; Computer Science&gt;" userId="0edf7521-11b5-4004-936c-73cddf5fd012" providerId="ADAL" clId="{C8A1C2DC-1817-4795-9B4E-D6C6573ACBDB}"/>
    <pc:docChg chg="undo custSel addSld modSld">
      <pc:chgData name="Oliver Kerr &lt;School of Psychology &amp; Computer Science&gt;" userId="0edf7521-11b5-4004-936c-73cddf5fd012" providerId="ADAL" clId="{C8A1C2DC-1817-4795-9B4E-D6C6573ACBDB}" dt="2021-08-05T08:14:51.768" v="168" actId="1076"/>
      <pc:docMkLst>
        <pc:docMk/>
      </pc:docMkLst>
      <pc:sldChg chg="add">
        <pc:chgData name="Oliver Kerr &lt;School of Psychology &amp; Computer Science&gt;" userId="0edf7521-11b5-4004-936c-73cddf5fd012" providerId="ADAL" clId="{C8A1C2DC-1817-4795-9B4E-D6C6573ACBDB}" dt="2021-08-05T08:04:05.412" v="0"/>
        <pc:sldMkLst>
          <pc:docMk/>
          <pc:sldMk cId="39416762" sldId="299"/>
        </pc:sldMkLst>
      </pc:sldChg>
      <pc:sldChg chg="modSp new mod">
        <pc:chgData name="Oliver Kerr &lt;School of Psychology &amp; Computer Science&gt;" userId="0edf7521-11b5-4004-936c-73cddf5fd012" providerId="ADAL" clId="{C8A1C2DC-1817-4795-9B4E-D6C6573ACBDB}" dt="2021-08-05T08:07:39.461" v="48" actId="20577"/>
        <pc:sldMkLst>
          <pc:docMk/>
          <pc:sldMk cId="1168193371" sldId="300"/>
        </pc:sldMkLst>
        <pc:spChg chg="mod">
          <ac:chgData name="Oliver Kerr &lt;School of Psychology &amp; Computer Science&gt;" userId="0edf7521-11b5-4004-936c-73cddf5fd012" providerId="ADAL" clId="{C8A1C2DC-1817-4795-9B4E-D6C6573ACBDB}" dt="2021-08-05T08:07:39.461" v="48" actId="20577"/>
          <ac:spMkLst>
            <pc:docMk/>
            <pc:sldMk cId="1168193371" sldId="300"/>
            <ac:spMk id="2" creationId="{E6E57E43-E059-454D-B1BE-B265A82E8BAA}"/>
          </ac:spMkLst>
        </pc:spChg>
        <pc:spChg chg="mod">
          <ac:chgData name="Oliver Kerr &lt;School of Psychology &amp; Computer Science&gt;" userId="0edf7521-11b5-4004-936c-73cddf5fd012" providerId="ADAL" clId="{C8A1C2DC-1817-4795-9B4E-D6C6573ACBDB}" dt="2021-08-05T08:07:28.710" v="29" actId="20577"/>
          <ac:spMkLst>
            <pc:docMk/>
            <pc:sldMk cId="1168193371" sldId="300"/>
            <ac:spMk id="3" creationId="{4A987303-86AB-4786-BE98-2E12095D2CE9}"/>
          </ac:spMkLst>
        </pc:spChg>
      </pc:sldChg>
      <pc:sldChg chg="addSp modSp add mod">
        <pc:chgData name="Oliver Kerr &lt;School of Psychology &amp; Computer Science&gt;" userId="0edf7521-11b5-4004-936c-73cddf5fd012" providerId="ADAL" clId="{C8A1C2DC-1817-4795-9B4E-D6C6573ACBDB}" dt="2021-08-05T08:08:33.930" v="62" actId="1076"/>
        <pc:sldMkLst>
          <pc:docMk/>
          <pc:sldMk cId="455723496" sldId="301"/>
        </pc:sldMkLst>
        <pc:spChg chg="add mod">
          <ac:chgData name="Oliver Kerr &lt;School of Psychology &amp; Computer Science&gt;" userId="0edf7521-11b5-4004-936c-73cddf5fd012" providerId="ADAL" clId="{C8A1C2DC-1817-4795-9B4E-D6C6573ACBDB}" dt="2021-08-05T08:08:23.904" v="60" actId="1035"/>
          <ac:spMkLst>
            <pc:docMk/>
            <pc:sldMk cId="455723496" sldId="301"/>
            <ac:spMk id="4" creationId="{86BB7D7B-DF87-4DC9-97B6-C5CB2A471203}"/>
          </ac:spMkLst>
        </pc:spChg>
        <pc:spChg chg="add mod">
          <ac:chgData name="Oliver Kerr &lt;School of Psychology &amp; Computer Science&gt;" userId="0edf7521-11b5-4004-936c-73cddf5fd012" providerId="ADAL" clId="{C8A1C2DC-1817-4795-9B4E-D6C6573ACBDB}" dt="2021-08-05T08:08:33.930" v="62" actId="1076"/>
          <ac:spMkLst>
            <pc:docMk/>
            <pc:sldMk cId="455723496" sldId="301"/>
            <ac:spMk id="5" creationId="{F0DFA82B-DE33-442D-B668-D2A779B0DC6C}"/>
          </ac:spMkLst>
        </pc:spChg>
      </pc:sldChg>
      <pc:sldChg chg="addSp delSp modSp new mod">
        <pc:chgData name="Oliver Kerr &lt;School of Psychology &amp; Computer Science&gt;" userId="0edf7521-11b5-4004-936c-73cddf5fd012" providerId="ADAL" clId="{C8A1C2DC-1817-4795-9B4E-D6C6573ACBDB}" dt="2021-08-05T08:14:38.221" v="165" actId="20577"/>
        <pc:sldMkLst>
          <pc:docMk/>
          <pc:sldMk cId="970853810" sldId="302"/>
        </pc:sldMkLst>
        <pc:spChg chg="mod">
          <ac:chgData name="Oliver Kerr &lt;School of Psychology &amp; Computer Science&gt;" userId="0edf7521-11b5-4004-936c-73cddf5fd012" providerId="ADAL" clId="{C8A1C2DC-1817-4795-9B4E-D6C6573ACBDB}" dt="2021-08-05T08:13:16.192" v="106" actId="20577"/>
          <ac:spMkLst>
            <pc:docMk/>
            <pc:sldMk cId="970853810" sldId="302"/>
            <ac:spMk id="2" creationId="{28064935-0942-489E-8E14-3762FAEACD78}"/>
          </ac:spMkLst>
        </pc:spChg>
        <pc:spChg chg="del mod">
          <ac:chgData name="Oliver Kerr &lt;School of Psychology &amp; Computer Science&gt;" userId="0edf7521-11b5-4004-936c-73cddf5fd012" providerId="ADAL" clId="{C8A1C2DC-1817-4795-9B4E-D6C6573ACBDB}" dt="2021-08-05T08:13:32.145" v="112" actId="478"/>
          <ac:spMkLst>
            <pc:docMk/>
            <pc:sldMk cId="970853810" sldId="302"/>
            <ac:spMk id="3" creationId="{5ED31A37-40F7-4B6E-9CBC-E1034D64B7B8}"/>
          </ac:spMkLst>
        </pc:spChg>
        <pc:spChg chg="add del mod">
          <ac:chgData name="Oliver Kerr &lt;School of Psychology &amp; Computer Science&gt;" userId="0edf7521-11b5-4004-936c-73cddf5fd012" providerId="ADAL" clId="{C8A1C2DC-1817-4795-9B4E-D6C6573ACBDB}" dt="2021-08-05T08:13:33.478" v="113" actId="478"/>
          <ac:spMkLst>
            <pc:docMk/>
            <pc:sldMk cId="970853810" sldId="302"/>
            <ac:spMk id="5" creationId="{20448A98-8C67-4D12-8946-EBEA7E531631}"/>
          </ac:spMkLst>
        </pc:spChg>
        <pc:spChg chg="add mod">
          <ac:chgData name="Oliver Kerr &lt;School of Psychology &amp; Computer Science&gt;" userId="0edf7521-11b5-4004-936c-73cddf5fd012" providerId="ADAL" clId="{C8A1C2DC-1817-4795-9B4E-D6C6573ACBDB}" dt="2021-08-05T08:14:38.221" v="165" actId="20577"/>
          <ac:spMkLst>
            <pc:docMk/>
            <pc:sldMk cId="970853810" sldId="302"/>
            <ac:spMk id="6" creationId="{64DDEDB7-1631-4F9E-ADC3-CA3B381E9EAC}"/>
          </ac:spMkLst>
        </pc:spChg>
      </pc:sldChg>
      <pc:sldChg chg="addSp modSp add mod">
        <pc:chgData name="Oliver Kerr &lt;School of Psychology &amp; Computer Science&gt;" userId="0edf7521-11b5-4004-936c-73cddf5fd012" providerId="ADAL" clId="{C8A1C2DC-1817-4795-9B4E-D6C6573ACBDB}" dt="2021-08-05T08:14:51.768" v="168" actId="1076"/>
        <pc:sldMkLst>
          <pc:docMk/>
          <pc:sldMk cId="4142573786" sldId="303"/>
        </pc:sldMkLst>
        <pc:spChg chg="add mod">
          <ac:chgData name="Oliver Kerr &lt;School of Psychology &amp; Computer Science&gt;" userId="0edf7521-11b5-4004-936c-73cddf5fd012" providerId="ADAL" clId="{C8A1C2DC-1817-4795-9B4E-D6C6573ACBDB}" dt="2021-08-05T08:14:51.768" v="168" actId="1076"/>
          <ac:spMkLst>
            <pc:docMk/>
            <pc:sldMk cId="4142573786" sldId="303"/>
            <ac:spMk id="4" creationId="{D53386B5-FA9E-457C-B80B-B3B5E26B51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D9D1-E99B-492E-B132-D5BEFC45171C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46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D9D1-E99B-492E-B132-D5BEFC45171C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6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D9D1-E99B-492E-B132-D5BEFC45171C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0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D9D1-E99B-492E-B132-D5BEFC45171C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7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D9D1-E99B-492E-B132-D5BEFC45171C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0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D9D1-E99B-492E-B132-D5BEFC45171C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78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D9D1-E99B-492E-B132-D5BEFC45171C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85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D9D1-E99B-492E-B132-D5BEFC45171C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8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D9D1-E99B-492E-B132-D5BEFC45171C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24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48D9D1-E99B-492E-B132-D5BEFC45171C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19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D9D1-E99B-492E-B132-D5BEFC45171C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8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8D9D1-E99B-492E-B132-D5BEFC45171C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57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5085-CDAC-4995-98D2-460C1B943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5BBE-0322-4550-9889-773F4CCC4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Oliver Kerr</a:t>
            </a:r>
          </a:p>
          <a:p>
            <a:r>
              <a:rPr lang="en-GB" dirty="0"/>
              <a:t>Okerr@UCLan.ac.uk</a:t>
            </a:r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FC3CF20E-BDEC-4A2E-9036-0AB7486B92E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8410CC92-D0DE-428F-AE79-BA975523E49E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EB5661F7-B39B-48B9-9354-163F0F40A9D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1F8C5D10-5CF6-454D-953B-C34AAF7C218B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6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4142-14DC-494F-98E0-0B46A31F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AE1D-55B2-442B-B40F-9BBD7E04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names[4];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names[0]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"Nicky"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45835D-1829-4F51-9F1B-D7FEA64F4E25}"/>
              </a:ext>
            </a:extLst>
          </p:cNvPr>
          <p:cNvGrpSpPr/>
          <p:nvPr/>
        </p:nvGrpSpPr>
        <p:grpSpPr>
          <a:xfrm>
            <a:off x="5646349" y="4962889"/>
            <a:ext cx="4565613" cy="1078473"/>
            <a:chOff x="5646350" y="5256171"/>
            <a:chExt cx="3471072" cy="7851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632FF2-E621-4E36-976B-5A2956449B3F}"/>
                </a:ext>
              </a:extLst>
            </p:cNvPr>
            <p:cNvSpPr/>
            <p:nvPr/>
          </p:nvSpPr>
          <p:spPr>
            <a:xfrm>
              <a:off x="5646350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Nicky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35A756-EDE1-4F06-9BE1-E7A17B6051F6}"/>
                </a:ext>
              </a:extLst>
            </p:cNvPr>
            <p:cNvSpPr/>
            <p:nvPr/>
          </p:nvSpPr>
          <p:spPr>
            <a:xfrm>
              <a:off x="6511308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2A5F28-7AE3-47F6-A737-B532516FE913}"/>
                </a:ext>
              </a:extLst>
            </p:cNvPr>
            <p:cNvSpPr/>
            <p:nvPr/>
          </p:nvSpPr>
          <p:spPr>
            <a:xfrm>
              <a:off x="7379342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C4F7BA-BB3E-483D-9898-AF29B5EF7015}"/>
                </a:ext>
              </a:extLst>
            </p:cNvPr>
            <p:cNvSpPr/>
            <p:nvPr/>
          </p:nvSpPr>
          <p:spPr>
            <a:xfrm>
              <a:off x="8252464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36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4142-14DC-494F-98E0-0B46A31F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AE1D-55B2-442B-B40F-9BBD7E04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names[4];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names[0]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"Nicky"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names[1]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"Lesley"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45835D-1829-4F51-9F1B-D7FEA64F4E25}"/>
              </a:ext>
            </a:extLst>
          </p:cNvPr>
          <p:cNvGrpSpPr/>
          <p:nvPr/>
        </p:nvGrpSpPr>
        <p:grpSpPr>
          <a:xfrm>
            <a:off x="5646349" y="4962889"/>
            <a:ext cx="4565613" cy="1078473"/>
            <a:chOff x="5646350" y="5256171"/>
            <a:chExt cx="3471072" cy="7851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632FF2-E621-4E36-976B-5A2956449B3F}"/>
                </a:ext>
              </a:extLst>
            </p:cNvPr>
            <p:cNvSpPr/>
            <p:nvPr/>
          </p:nvSpPr>
          <p:spPr>
            <a:xfrm>
              <a:off x="5646350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Nicky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35A756-EDE1-4F06-9BE1-E7A17B6051F6}"/>
                </a:ext>
              </a:extLst>
            </p:cNvPr>
            <p:cNvSpPr/>
            <p:nvPr/>
          </p:nvSpPr>
          <p:spPr>
            <a:xfrm>
              <a:off x="6511308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Lesley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2A5F28-7AE3-47F6-A737-B532516FE913}"/>
                </a:ext>
              </a:extLst>
            </p:cNvPr>
            <p:cNvSpPr/>
            <p:nvPr/>
          </p:nvSpPr>
          <p:spPr>
            <a:xfrm>
              <a:off x="7379342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C4F7BA-BB3E-483D-9898-AF29B5EF7015}"/>
                </a:ext>
              </a:extLst>
            </p:cNvPr>
            <p:cNvSpPr/>
            <p:nvPr/>
          </p:nvSpPr>
          <p:spPr>
            <a:xfrm>
              <a:off x="8252464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689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4142-14DC-494F-98E0-0B46A31F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AE1D-55B2-442B-B40F-9BBD7E04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names[4];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names[0]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"Nicky"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names[1]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"Lesley"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names[2]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"Ollie"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45835D-1829-4F51-9F1B-D7FEA64F4E25}"/>
              </a:ext>
            </a:extLst>
          </p:cNvPr>
          <p:cNvGrpSpPr/>
          <p:nvPr/>
        </p:nvGrpSpPr>
        <p:grpSpPr>
          <a:xfrm>
            <a:off x="5646349" y="4962889"/>
            <a:ext cx="4565613" cy="1078473"/>
            <a:chOff x="5646350" y="5256171"/>
            <a:chExt cx="3471072" cy="7851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632FF2-E621-4E36-976B-5A2956449B3F}"/>
                </a:ext>
              </a:extLst>
            </p:cNvPr>
            <p:cNvSpPr/>
            <p:nvPr/>
          </p:nvSpPr>
          <p:spPr>
            <a:xfrm>
              <a:off x="5646350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Nicky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35A756-EDE1-4F06-9BE1-E7A17B6051F6}"/>
                </a:ext>
              </a:extLst>
            </p:cNvPr>
            <p:cNvSpPr/>
            <p:nvPr/>
          </p:nvSpPr>
          <p:spPr>
            <a:xfrm>
              <a:off x="6511308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Lesley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2A5F28-7AE3-47F6-A737-B532516FE913}"/>
                </a:ext>
              </a:extLst>
            </p:cNvPr>
            <p:cNvSpPr/>
            <p:nvPr/>
          </p:nvSpPr>
          <p:spPr>
            <a:xfrm>
              <a:off x="7379342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Ollie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C4F7BA-BB3E-483D-9898-AF29B5EF7015}"/>
                </a:ext>
              </a:extLst>
            </p:cNvPr>
            <p:cNvSpPr/>
            <p:nvPr/>
          </p:nvSpPr>
          <p:spPr>
            <a:xfrm>
              <a:off x="8252464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59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4142-14DC-494F-98E0-0B46A31F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AE1D-55B2-442B-B40F-9BBD7E04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names[4];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names[0]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"Nicky"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names[1]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"Lesley"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names[2]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"Ollie"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names[3]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45835D-1829-4F51-9F1B-D7FEA64F4E25}"/>
              </a:ext>
            </a:extLst>
          </p:cNvPr>
          <p:cNvGrpSpPr/>
          <p:nvPr/>
        </p:nvGrpSpPr>
        <p:grpSpPr>
          <a:xfrm>
            <a:off x="5646349" y="4962889"/>
            <a:ext cx="4565613" cy="1078473"/>
            <a:chOff x="5646350" y="5256171"/>
            <a:chExt cx="3471072" cy="7851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632FF2-E621-4E36-976B-5A2956449B3F}"/>
                </a:ext>
              </a:extLst>
            </p:cNvPr>
            <p:cNvSpPr/>
            <p:nvPr/>
          </p:nvSpPr>
          <p:spPr>
            <a:xfrm>
              <a:off x="5646350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Nicky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35A756-EDE1-4F06-9BE1-E7A17B6051F6}"/>
                </a:ext>
              </a:extLst>
            </p:cNvPr>
            <p:cNvSpPr/>
            <p:nvPr/>
          </p:nvSpPr>
          <p:spPr>
            <a:xfrm>
              <a:off x="6511308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Lesley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2A5F28-7AE3-47F6-A737-B532516FE913}"/>
                </a:ext>
              </a:extLst>
            </p:cNvPr>
            <p:cNvSpPr/>
            <p:nvPr/>
          </p:nvSpPr>
          <p:spPr>
            <a:xfrm>
              <a:off x="7379342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Ollie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C4F7BA-BB3E-483D-9898-AF29B5EF7015}"/>
                </a:ext>
              </a:extLst>
            </p:cNvPr>
            <p:cNvSpPr/>
            <p:nvPr/>
          </p:nvSpPr>
          <p:spPr>
            <a:xfrm>
              <a:off x="8252464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4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4142-14DC-494F-98E0-0B46A31F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AE1D-55B2-442B-B40F-9BBD7E04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names[4];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names[0]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"Nicky"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names[1]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"Lesley"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names[2]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"Ollie"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names[3]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"Sam“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names[4]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"Nick"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45835D-1829-4F51-9F1B-D7FEA64F4E25}"/>
              </a:ext>
            </a:extLst>
          </p:cNvPr>
          <p:cNvGrpSpPr/>
          <p:nvPr/>
        </p:nvGrpSpPr>
        <p:grpSpPr>
          <a:xfrm>
            <a:off x="5646349" y="4962889"/>
            <a:ext cx="4565613" cy="1078473"/>
            <a:chOff x="5646350" y="5256171"/>
            <a:chExt cx="3471072" cy="7851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632FF2-E621-4E36-976B-5A2956449B3F}"/>
                </a:ext>
              </a:extLst>
            </p:cNvPr>
            <p:cNvSpPr/>
            <p:nvPr/>
          </p:nvSpPr>
          <p:spPr>
            <a:xfrm>
              <a:off x="5646350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Nicky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35A756-EDE1-4F06-9BE1-E7A17B6051F6}"/>
                </a:ext>
              </a:extLst>
            </p:cNvPr>
            <p:cNvSpPr/>
            <p:nvPr/>
          </p:nvSpPr>
          <p:spPr>
            <a:xfrm>
              <a:off x="6511308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Lesley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2A5F28-7AE3-47F6-A737-B532516FE913}"/>
                </a:ext>
              </a:extLst>
            </p:cNvPr>
            <p:cNvSpPr/>
            <p:nvPr/>
          </p:nvSpPr>
          <p:spPr>
            <a:xfrm>
              <a:off x="7379342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Ollie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C4F7BA-BB3E-483D-9898-AF29B5EF7015}"/>
                </a:ext>
              </a:extLst>
            </p:cNvPr>
            <p:cNvSpPr/>
            <p:nvPr/>
          </p:nvSpPr>
          <p:spPr>
            <a:xfrm>
              <a:off x="8252464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2DFB05C-D088-43EE-8EB9-F0D088232855}"/>
              </a:ext>
            </a:extLst>
          </p:cNvPr>
          <p:cNvSpPr/>
          <p:nvPr/>
        </p:nvSpPr>
        <p:spPr>
          <a:xfrm>
            <a:off x="10315771" y="5401230"/>
            <a:ext cx="736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Nick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A0480-84CC-4FB6-B954-4F176E25C1FD}"/>
              </a:ext>
            </a:extLst>
          </p:cNvPr>
          <p:cNvSpPr txBox="1"/>
          <p:nvPr/>
        </p:nvSpPr>
        <p:spPr>
          <a:xfrm>
            <a:off x="3769283" y="4062449"/>
            <a:ext cx="106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ERROR!!!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9F731D-5757-4F05-BD2E-E7A2D0747159}"/>
              </a:ext>
            </a:extLst>
          </p:cNvPr>
          <p:cNvSpPr txBox="1"/>
          <p:nvPr/>
        </p:nvSpPr>
        <p:spPr>
          <a:xfrm>
            <a:off x="9758215" y="3967127"/>
            <a:ext cx="1851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There is no room </a:t>
            </a: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for Nick!</a:t>
            </a:r>
          </a:p>
        </p:txBody>
      </p:sp>
    </p:spTree>
    <p:extLst>
      <p:ext uri="{BB962C8B-B14F-4D97-AF65-F5344CB8AC3E}">
        <p14:creationId xmlns:p14="http://schemas.microsoft.com/office/powerpoint/2010/main" val="3164535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4142-14DC-494F-98E0-0B46A31F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AE1D-55B2-442B-B40F-9BBD7E04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names[4];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names[0]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"Nicky"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names[1]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"Lesley"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names[2]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"Ollie"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names[3]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names[0]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45835D-1829-4F51-9F1B-D7FEA64F4E25}"/>
              </a:ext>
            </a:extLst>
          </p:cNvPr>
          <p:cNvGrpSpPr/>
          <p:nvPr/>
        </p:nvGrpSpPr>
        <p:grpSpPr>
          <a:xfrm>
            <a:off x="5646349" y="4962889"/>
            <a:ext cx="4565613" cy="1078473"/>
            <a:chOff x="5646350" y="5256171"/>
            <a:chExt cx="3471072" cy="7851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632FF2-E621-4E36-976B-5A2956449B3F}"/>
                </a:ext>
              </a:extLst>
            </p:cNvPr>
            <p:cNvSpPr/>
            <p:nvPr/>
          </p:nvSpPr>
          <p:spPr>
            <a:xfrm>
              <a:off x="5646350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Nicky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35A756-EDE1-4F06-9BE1-E7A17B6051F6}"/>
                </a:ext>
              </a:extLst>
            </p:cNvPr>
            <p:cNvSpPr/>
            <p:nvPr/>
          </p:nvSpPr>
          <p:spPr>
            <a:xfrm>
              <a:off x="6511308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Lesley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2A5F28-7AE3-47F6-A737-B532516FE913}"/>
                </a:ext>
              </a:extLst>
            </p:cNvPr>
            <p:cNvSpPr/>
            <p:nvPr/>
          </p:nvSpPr>
          <p:spPr>
            <a:xfrm>
              <a:off x="7379342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Ollie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C4F7BA-BB3E-483D-9898-AF29B5EF7015}"/>
                </a:ext>
              </a:extLst>
            </p:cNvPr>
            <p:cNvSpPr/>
            <p:nvPr/>
          </p:nvSpPr>
          <p:spPr>
            <a:xfrm>
              <a:off x="8252464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87D2B1-1550-42AF-A1A5-026E15CC1B02}"/>
              </a:ext>
            </a:extLst>
          </p:cNvPr>
          <p:cNvSpPr txBox="1"/>
          <p:nvPr/>
        </p:nvSpPr>
        <p:spPr>
          <a:xfrm>
            <a:off x="8596090" y="1895111"/>
            <a:ext cx="1047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OUTPUT:</a:t>
            </a:r>
          </a:p>
          <a:p>
            <a:r>
              <a:rPr lang="en-GB" b="1" dirty="0"/>
              <a:t>Nicky</a:t>
            </a:r>
          </a:p>
        </p:txBody>
      </p:sp>
    </p:spTree>
    <p:extLst>
      <p:ext uri="{BB962C8B-B14F-4D97-AF65-F5344CB8AC3E}">
        <p14:creationId xmlns:p14="http://schemas.microsoft.com/office/powerpoint/2010/main" val="45828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4142-14DC-494F-98E0-0B46A31F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AE1D-55B2-442B-B40F-9BBD7E04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names[4];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names[0]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"Nicky"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names[1]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"Lesley"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names[2]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"Ollie"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names[3]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names[2]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45835D-1829-4F51-9F1B-D7FEA64F4E25}"/>
              </a:ext>
            </a:extLst>
          </p:cNvPr>
          <p:cNvGrpSpPr/>
          <p:nvPr/>
        </p:nvGrpSpPr>
        <p:grpSpPr>
          <a:xfrm>
            <a:off x="5646349" y="4962889"/>
            <a:ext cx="4565613" cy="1078473"/>
            <a:chOff x="5646350" y="5256171"/>
            <a:chExt cx="3471072" cy="7851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632FF2-E621-4E36-976B-5A2956449B3F}"/>
                </a:ext>
              </a:extLst>
            </p:cNvPr>
            <p:cNvSpPr/>
            <p:nvPr/>
          </p:nvSpPr>
          <p:spPr>
            <a:xfrm>
              <a:off x="5646350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Nicky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35A756-EDE1-4F06-9BE1-E7A17B6051F6}"/>
                </a:ext>
              </a:extLst>
            </p:cNvPr>
            <p:cNvSpPr/>
            <p:nvPr/>
          </p:nvSpPr>
          <p:spPr>
            <a:xfrm>
              <a:off x="6511308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Lesley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2A5F28-7AE3-47F6-A737-B532516FE913}"/>
                </a:ext>
              </a:extLst>
            </p:cNvPr>
            <p:cNvSpPr/>
            <p:nvPr/>
          </p:nvSpPr>
          <p:spPr>
            <a:xfrm>
              <a:off x="7379342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Ollie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C4F7BA-BB3E-483D-9898-AF29B5EF7015}"/>
                </a:ext>
              </a:extLst>
            </p:cNvPr>
            <p:cNvSpPr/>
            <p:nvPr/>
          </p:nvSpPr>
          <p:spPr>
            <a:xfrm>
              <a:off x="8252464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87D2B1-1550-42AF-A1A5-026E15CC1B02}"/>
              </a:ext>
            </a:extLst>
          </p:cNvPr>
          <p:cNvSpPr txBox="1"/>
          <p:nvPr/>
        </p:nvSpPr>
        <p:spPr>
          <a:xfrm>
            <a:off x="8596090" y="1895111"/>
            <a:ext cx="1047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OUTPUT:</a:t>
            </a:r>
          </a:p>
          <a:p>
            <a:r>
              <a:rPr lang="en-GB" b="1" dirty="0"/>
              <a:t>Ollie</a:t>
            </a:r>
          </a:p>
        </p:txBody>
      </p:sp>
    </p:spTree>
    <p:extLst>
      <p:ext uri="{BB962C8B-B14F-4D97-AF65-F5344CB8AC3E}">
        <p14:creationId xmlns:p14="http://schemas.microsoft.com/office/powerpoint/2010/main" val="685505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4142-14DC-494F-98E0-0B46A31F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AE1D-55B2-442B-B40F-9BBD7E04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names[4];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names[0]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"Nicky"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names[1]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"Lesley"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names[2]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"Ollie"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names[3]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names[4]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45835D-1829-4F51-9F1B-D7FEA64F4E25}"/>
              </a:ext>
            </a:extLst>
          </p:cNvPr>
          <p:cNvGrpSpPr/>
          <p:nvPr/>
        </p:nvGrpSpPr>
        <p:grpSpPr>
          <a:xfrm>
            <a:off x="5646349" y="4962889"/>
            <a:ext cx="4565613" cy="1078473"/>
            <a:chOff x="5646350" y="5256171"/>
            <a:chExt cx="3471072" cy="7851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632FF2-E621-4E36-976B-5A2956449B3F}"/>
                </a:ext>
              </a:extLst>
            </p:cNvPr>
            <p:cNvSpPr/>
            <p:nvPr/>
          </p:nvSpPr>
          <p:spPr>
            <a:xfrm>
              <a:off x="5646350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Nicky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35A756-EDE1-4F06-9BE1-E7A17B6051F6}"/>
                </a:ext>
              </a:extLst>
            </p:cNvPr>
            <p:cNvSpPr/>
            <p:nvPr/>
          </p:nvSpPr>
          <p:spPr>
            <a:xfrm>
              <a:off x="6511308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Lesley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2A5F28-7AE3-47F6-A737-B532516FE913}"/>
                </a:ext>
              </a:extLst>
            </p:cNvPr>
            <p:cNvSpPr/>
            <p:nvPr/>
          </p:nvSpPr>
          <p:spPr>
            <a:xfrm>
              <a:off x="7379342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Ollie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C4F7BA-BB3E-483D-9898-AF29B5EF7015}"/>
                </a:ext>
              </a:extLst>
            </p:cNvPr>
            <p:cNvSpPr/>
            <p:nvPr/>
          </p:nvSpPr>
          <p:spPr>
            <a:xfrm>
              <a:off x="8252464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F3ADE23-8920-4C02-A4EB-C59BFC23FBDE}"/>
              </a:ext>
            </a:extLst>
          </p:cNvPr>
          <p:cNvSpPr txBox="1"/>
          <p:nvPr/>
        </p:nvSpPr>
        <p:spPr>
          <a:xfrm>
            <a:off x="2624538" y="4174131"/>
            <a:ext cx="106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ERROR!!!</a:t>
            </a:r>
          </a:p>
        </p:txBody>
      </p:sp>
    </p:spTree>
    <p:extLst>
      <p:ext uri="{BB962C8B-B14F-4D97-AF65-F5344CB8AC3E}">
        <p14:creationId xmlns:p14="http://schemas.microsoft.com/office/powerpoint/2010/main" val="2562327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4142-14DC-494F-98E0-0B46A31F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AE1D-55B2-442B-B40F-9BBD7E04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names[4];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names[0]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"Nicky"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names[1]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"Lesley"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names[2]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"Ollie"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names[3]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names[0]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names[1]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names[2]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names[3]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45835D-1829-4F51-9F1B-D7FEA64F4E25}"/>
              </a:ext>
            </a:extLst>
          </p:cNvPr>
          <p:cNvGrpSpPr/>
          <p:nvPr/>
        </p:nvGrpSpPr>
        <p:grpSpPr>
          <a:xfrm>
            <a:off x="5646349" y="4962889"/>
            <a:ext cx="4565613" cy="1078473"/>
            <a:chOff x="5646350" y="5256171"/>
            <a:chExt cx="3471072" cy="7851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632FF2-E621-4E36-976B-5A2956449B3F}"/>
                </a:ext>
              </a:extLst>
            </p:cNvPr>
            <p:cNvSpPr/>
            <p:nvPr/>
          </p:nvSpPr>
          <p:spPr>
            <a:xfrm>
              <a:off x="5646350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Nicky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35A756-EDE1-4F06-9BE1-E7A17B6051F6}"/>
                </a:ext>
              </a:extLst>
            </p:cNvPr>
            <p:cNvSpPr/>
            <p:nvPr/>
          </p:nvSpPr>
          <p:spPr>
            <a:xfrm>
              <a:off x="6511308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Lesley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2A5F28-7AE3-47F6-A737-B532516FE913}"/>
                </a:ext>
              </a:extLst>
            </p:cNvPr>
            <p:cNvSpPr/>
            <p:nvPr/>
          </p:nvSpPr>
          <p:spPr>
            <a:xfrm>
              <a:off x="7379342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Ollie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C4F7BA-BB3E-483D-9898-AF29B5EF7015}"/>
                </a:ext>
              </a:extLst>
            </p:cNvPr>
            <p:cNvSpPr/>
            <p:nvPr/>
          </p:nvSpPr>
          <p:spPr>
            <a:xfrm>
              <a:off x="8252464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87D2B1-1550-42AF-A1A5-026E15CC1B02}"/>
              </a:ext>
            </a:extLst>
          </p:cNvPr>
          <p:cNvSpPr txBox="1"/>
          <p:nvPr/>
        </p:nvSpPr>
        <p:spPr>
          <a:xfrm>
            <a:off x="8596090" y="1895111"/>
            <a:ext cx="1047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OUTPUT:</a:t>
            </a:r>
          </a:p>
          <a:p>
            <a:r>
              <a:rPr lang="en-GB" b="1" dirty="0"/>
              <a:t>Nicky</a:t>
            </a:r>
          </a:p>
          <a:p>
            <a:r>
              <a:rPr lang="en-GB" b="1" dirty="0"/>
              <a:t>Lesley</a:t>
            </a:r>
          </a:p>
          <a:p>
            <a:r>
              <a:rPr lang="en-GB" b="1" dirty="0"/>
              <a:t>Ollie</a:t>
            </a:r>
          </a:p>
          <a:p>
            <a:r>
              <a:rPr lang="en-GB" b="1" dirty="0"/>
              <a:t>Sam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7A4DE-5D69-489E-8AD1-60B62833A484}"/>
              </a:ext>
            </a:extLst>
          </p:cNvPr>
          <p:cNvSpPr/>
          <p:nvPr/>
        </p:nvSpPr>
        <p:spPr>
          <a:xfrm>
            <a:off x="5016705" y="4144773"/>
            <a:ext cx="3218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Is there a better way to do this?</a:t>
            </a:r>
          </a:p>
        </p:txBody>
      </p:sp>
    </p:spTree>
    <p:extLst>
      <p:ext uri="{BB962C8B-B14F-4D97-AF65-F5344CB8AC3E}">
        <p14:creationId xmlns:p14="http://schemas.microsoft.com/office/powerpoint/2010/main" val="1583530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4142-14DC-494F-98E0-0B46A31F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AE1D-55B2-442B-B40F-9BBD7E04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names[4];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names[0]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"Nicky"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names[1]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"Lesley"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names[2]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"Ollie"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names[3]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"Sam“</a:t>
            </a:r>
          </a:p>
          <a:p>
            <a:pPr marL="0" indent="0">
              <a:buNone/>
            </a:pPr>
            <a:endParaRPr lang="en-GB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4; i++)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names[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45835D-1829-4F51-9F1B-D7FEA64F4E25}"/>
              </a:ext>
            </a:extLst>
          </p:cNvPr>
          <p:cNvGrpSpPr/>
          <p:nvPr/>
        </p:nvGrpSpPr>
        <p:grpSpPr>
          <a:xfrm>
            <a:off x="5646349" y="4962889"/>
            <a:ext cx="4565613" cy="1078473"/>
            <a:chOff x="5646350" y="5256171"/>
            <a:chExt cx="3471072" cy="7851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632FF2-E621-4E36-976B-5A2956449B3F}"/>
                </a:ext>
              </a:extLst>
            </p:cNvPr>
            <p:cNvSpPr/>
            <p:nvPr/>
          </p:nvSpPr>
          <p:spPr>
            <a:xfrm>
              <a:off x="5646350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Nicky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35A756-EDE1-4F06-9BE1-E7A17B6051F6}"/>
                </a:ext>
              </a:extLst>
            </p:cNvPr>
            <p:cNvSpPr/>
            <p:nvPr/>
          </p:nvSpPr>
          <p:spPr>
            <a:xfrm>
              <a:off x="6511308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Lesley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2A5F28-7AE3-47F6-A737-B532516FE913}"/>
                </a:ext>
              </a:extLst>
            </p:cNvPr>
            <p:cNvSpPr/>
            <p:nvPr/>
          </p:nvSpPr>
          <p:spPr>
            <a:xfrm>
              <a:off x="7379342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Ollie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C4F7BA-BB3E-483D-9898-AF29B5EF7015}"/>
                </a:ext>
              </a:extLst>
            </p:cNvPr>
            <p:cNvSpPr/>
            <p:nvPr/>
          </p:nvSpPr>
          <p:spPr>
            <a:xfrm>
              <a:off x="8252464" y="5256171"/>
              <a:ext cx="864958" cy="7851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87D2B1-1550-42AF-A1A5-026E15CC1B02}"/>
              </a:ext>
            </a:extLst>
          </p:cNvPr>
          <p:cNvSpPr txBox="1"/>
          <p:nvPr/>
        </p:nvSpPr>
        <p:spPr>
          <a:xfrm>
            <a:off x="8596090" y="1895111"/>
            <a:ext cx="1047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OUTPUT:</a:t>
            </a:r>
          </a:p>
          <a:p>
            <a:r>
              <a:rPr lang="en-GB" b="1" dirty="0"/>
              <a:t>Nicky</a:t>
            </a:r>
          </a:p>
          <a:p>
            <a:r>
              <a:rPr lang="en-GB" b="1" dirty="0"/>
              <a:t>Lesley</a:t>
            </a:r>
          </a:p>
          <a:p>
            <a:r>
              <a:rPr lang="en-GB" b="1" dirty="0"/>
              <a:t>Ollie</a:t>
            </a:r>
          </a:p>
          <a:p>
            <a:r>
              <a:rPr lang="en-GB" b="1" dirty="0"/>
              <a:t>Sam</a:t>
            </a:r>
          </a:p>
        </p:txBody>
      </p:sp>
    </p:spTree>
    <p:extLst>
      <p:ext uri="{BB962C8B-B14F-4D97-AF65-F5344CB8AC3E}">
        <p14:creationId xmlns:p14="http://schemas.microsoft.com/office/powerpoint/2010/main" val="427914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986D-145D-9145-9F1A-A6903621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FE92-BC21-6445-9A67-E01482E6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can be imagined as a box </a:t>
            </a:r>
          </a:p>
          <a:p>
            <a:r>
              <a:rPr lang="en-US" dirty="0"/>
              <a:t>Every variable has a: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single</a:t>
            </a:r>
            <a:r>
              <a:rPr lang="en-US" dirty="0"/>
              <a:t>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8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4134-3E19-4345-86E1-DDE52497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9657-0DDC-834E-A39D-9B093EB59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GB" dirty="0"/>
              <a:t>code to hold the following values in an array called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scores</a:t>
            </a:r>
          </a:p>
          <a:p>
            <a:pPr lvl="1"/>
            <a:r>
              <a:rPr lang="en-GB" dirty="0"/>
              <a:t>14, 93, 22, 31, 10, 9</a:t>
            </a:r>
          </a:p>
          <a:p>
            <a:r>
              <a:rPr lang="en-GB" dirty="0"/>
              <a:t>Write a for loop to display all of the elements in the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scores</a:t>
            </a:r>
            <a:r>
              <a:rPr lang="en-GB" dirty="0"/>
              <a:t> array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6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7B2C-DD1D-DC49-B314-00901311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49199-E021-414F-B610-65F65C52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teams (Mercedes and Red Bull) are fighting to win the Formula 1 Constructors Championship. The points for both team are shown in the table below. Write a program to calculate which of the teams win the championship based on the total number of points. Your program should also output a congratulations message to the winning team.</a:t>
            </a:r>
            <a:r>
              <a:rPr lang="en-GB" dirty="0"/>
              <a:t> </a:t>
            </a:r>
            <a:r>
              <a:rPr lang="en-GB" b="1" dirty="0"/>
              <a:t>Hint</a:t>
            </a:r>
            <a:r>
              <a:rPr lang="en-GB" dirty="0"/>
              <a:t>: use array(s)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EB6D7E-6E22-1641-AD40-CADE6D447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34625"/>
              </p:ext>
            </p:extLst>
          </p:nvPr>
        </p:nvGraphicFramePr>
        <p:xfrm>
          <a:off x="1146003" y="3816322"/>
          <a:ext cx="8127999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027059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02637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4828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Red Bull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66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8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3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84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97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030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15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4A2E-2511-8C4D-824A-CA34C550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Recap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77C7C-4D76-9E4F-8057-4A9D81A4D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767" y="1905581"/>
            <a:ext cx="4302150" cy="43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9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C6D0-F0DF-D843-88DC-D4349BC3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D1D1-CA10-8442-AF9A-E510E290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single variables that can store multiple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7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4D0A112A-C234-C34C-9E73-843B39EDD25B}"/>
              </a:ext>
            </a:extLst>
          </p:cNvPr>
          <p:cNvSpPr/>
          <p:nvPr/>
        </p:nvSpPr>
        <p:spPr>
          <a:xfrm>
            <a:off x="4506687" y="2713901"/>
            <a:ext cx="4193178" cy="226508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0C6D0-F0DF-D843-88DC-D4349BC3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D1D1-CA10-8442-AF9A-E510E290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single variables that can store multiple values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FDAA6E-5D4A-0842-8BF9-080946063DB6}"/>
              </a:ext>
            </a:extLst>
          </p:cNvPr>
          <p:cNvSpPr/>
          <p:nvPr/>
        </p:nvSpPr>
        <p:spPr>
          <a:xfrm>
            <a:off x="1695485" y="3339548"/>
            <a:ext cx="1222513" cy="101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3C0E9-7C74-D24F-8833-CE8E030EB190}"/>
              </a:ext>
            </a:extLst>
          </p:cNvPr>
          <p:cNvSpPr/>
          <p:nvPr/>
        </p:nvSpPr>
        <p:spPr>
          <a:xfrm>
            <a:off x="4870173" y="3568148"/>
            <a:ext cx="864958" cy="785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A3990-8BAB-704E-B0D4-0955D1E2E0E4}"/>
              </a:ext>
            </a:extLst>
          </p:cNvPr>
          <p:cNvSpPr/>
          <p:nvPr/>
        </p:nvSpPr>
        <p:spPr>
          <a:xfrm>
            <a:off x="5735131" y="3568148"/>
            <a:ext cx="864958" cy="785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77BFE-E06A-FC45-9251-46FC688BA621}"/>
              </a:ext>
            </a:extLst>
          </p:cNvPr>
          <p:cNvSpPr/>
          <p:nvPr/>
        </p:nvSpPr>
        <p:spPr>
          <a:xfrm>
            <a:off x="6603165" y="3568148"/>
            <a:ext cx="864958" cy="785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565A85-C485-4B41-ABAE-6B26E7258787}"/>
              </a:ext>
            </a:extLst>
          </p:cNvPr>
          <p:cNvSpPr/>
          <p:nvPr/>
        </p:nvSpPr>
        <p:spPr>
          <a:xfrm>
            <a:off x="7476287" y="3568148"/>
            <a:ext cx="864958" cy="785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FD145-DBCA-164D-BA43-D5C63E534C56}"/>
              </a:ext>
            </a:extLst>
          </p:cNvPr>
          <p:cNvSpPr txBox="1"/>
          <p:nvPr/>
        </p:nvSpPr>
        <p:spPr>
          <a:xfrm>
            <a:off x="348185" y="358465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usernames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54A465-7F80-EB4A-8EE1-E85458B068C9}"/>
              </a:ext>
            </a:extLst>
          </p:cNvPr>
          <p:cNvSpPr/>
          <p:nvPr/>
        </p:nvSpPr>
        <p:spPr>
          <a:xfrm>
            <a:off x="4862010" y="3568148"/>
            <a:ext cx="266582" cy="20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55A0F-5C48-A748-A802-7EA16740140E}"/>
              </a:ext>
            </a:extLst>
          </p:cNvPr>
          <p:cNvSpPr/>
          <p:nvPr/>
        </p:nvSpPr>
        <p:spPr>
          <a:xfrm>
            <a:off x="5740155" y="3568148"/>
            <a:ext cx="266582" cy="20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E1595-B4D1-D643-8483-10CF688DB317}"/>
              </a:ext>
            </a:extLst>
          </p:cNvPr>
          <p:cNvSpPr/>
          <p:nvPr/>
        </p:nvSpPr>
        <p:spPr>
          <a:xfrm>
            <a:off x="6603165" y="3568147"/>
            <a:ext cx="266582" cy="20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5030B0-C3C1-B444-9ADF-D8A0C719FA06}"/>
              </a:ext>
            </a:extLst>
          </p:cNvPr>
          <p:cNvSpPr/>
          <p:nvPr/>
        </p:nvSpPr>
        <p:spPr>
          <a:xfrm>
            <a:off x="7476287" y="3568147"/>
            <a:ext cx="266582" cy="20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B5805E-D7C9-3849-AF54-990538E9595E}"/>
              </a:ext>
            </a:extLst>
          </p:cNvPr>
          <p:cNvCxnSpPr>
            <a:stCxn id="4" idx="3"/>
            <a:endCxn id="15" idx="2"/>
          </p:cNvCxnSpPr>
          <p:nvPr/>
        </p:nvCxnSpPr>
        <p:spPr>
          <a:xfrm flipV="1">
            <a:off x="2917998" y="3846443"/>
            <a:ext cx="15886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83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4D0A112A-C234-C34C-9E73-843B39EDD25B}"/>
              </a:ext>
            </a:extLst>
          </p:cNvPr>
          <p:cNvSpPr/>
          <p:nvPr/>
        </p:nvSpPr>
        <p:spPr>
          <a:xfrm>
            <a:off x="4506687" y="2713901"/>
            <a:ext cx="4193178" cy="226508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0C6D0-F0DF-D843-88DC-D4349BC3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D1D1-CA10-8442-AF9A-E510E290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single variables that can store multiple values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FDAA6E-5D4A-0842-8BF9-080946063DB6}"/>
              </a:ext>
            </a:extLst>
          </p:cNvPr>
          <p:cNvSpPr/>
          <p:nvPr/>
        </p:nvSpPr>
        <p:spPr>
          <a:xfrm>
            <a:off x="1695485" y="3339548"/>
            <a:ext cx="1222513" cy="101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3C0E9-7C74-D24F-8833-CE8E030EB190}"/>
              </a:ext>
            </a:extLst>
          </p:cNvPr>
          <p:cNvSpPr/>
          <p:nvPr/>
        </p:nvSpPr>
        <p:spPr>
          <a:xfrm>
            <a:off x="4870173" y="3568148"/>
            <a:ext cx="864958" cy="785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A3990-8BAB-704E-B0D4-0955D1E2E0E4}"/>
              </a:ext>
            </a:extLst>
          </p:cNvPr>
          <p:cNvSpPr/>
          <p:nvPr/>
        </p:nvSpPr>
        <p:spPr>
          <a:xfrm>
            <a:off x="5735131" y="3568148"/>
            <a:ext cx="864958" cy="785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77BFE-E06A-FC45-9251-46FC688BA621}"/>
              </a:ext>
            </a:extLst>
          </p:cNvPr>
          <p:cNvSpPr/>
          <p:nvPr/>
        </p:nvSpPr>
        <p:spPr>
          <a:xfrm>
            <a:off x="6603165" y="3568148"/>
            <a:ext cx="864958" cy="785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565A85-C485-4B41-ABAE-6B26E7258787}"/>
              </a:ext>
            </a:extLst>
          </p:cNvPr>
          <p:cNvSpPr/>
          <p:nvPr/>
        </p:nvSpPr>
        <p:spPr>
          <a:xfrm>
            <a:off x="7476287" y="3568148"/>
            <a:ext cx="864958" cy="785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FD145-DBCA-164D-BA43-D5C63E534C56}"/>
              </a:ext>
            </a:extLst>
          </p:cNvPr>
          <p:cNvSpPr txBox="1"/>
          <p:nvPr/>
        </p:nvSpPr>
        <p:spPr>
          <a:xfrm>
            <a:off x="345377" y="358701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usernames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54A465-7F80-EB4A-8EE1-E85458B068C9}"/>
              </a:ext>
            </a:extLst>
          </p:cNvPr>
          <p:cNvSpPr/>
          <p:nvPr/>
        </p:nvSpPr>
        <p:spPr>
          <a:xfrm>
            <a:off x="4862010" y="3568148"/>
            <a:ext cx="266582" cy="20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55A0F-5C48-A748-A802-7EA16740140E}"/>
              </a:ext>
            </a:extLst>
          </p:cNvPr>
          <p:cNvSpPr/>
          <p:nvPr/>
        </p:nvSpPr>
        <p:spPr>
          <a:xfrm>
            <a:off x="5740155" y="3568148"/>
            <a:ext cx="266582" cy="20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E1595-B4D1-D643-8483-10CF688DB317}"/>
              </a:ext>
            </a:extLst>
          </p:cNvPr>
          <p:cNvSpPr/>
          <p:nvPr/>
        </p:nvSpPr>
        <p:spPr>
          <a:xfrm>
            <a:off x="6603165" y="3568147"/>
            <a:ext cx="266582" cy="20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5030B0-C3C1-B444-9ADF-D8A0C719FA06}"/>
              </a:ext>
            </a:extLst>
          </p:cNvPr>
          <p:cNvSpPr/>
          <p:nvPr/>
        </p:nvSpPr>
        <p:spPr>
          <a:xfrm>
            <a:off x="7476287" y="3568147"/>
            <a:ext cx="266582" cy="20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B5805E-D7C9-3849-AF54-990538E9595E}"/>
              </a:ext>
            </a:extLst>
          </p:cNvPr>
          <p:cNvCxnSpPr>
            <a:stCxn id="4" idx="3"/>
            <a:endCxn id="15" idx="2"/>
          </p:cNvCxnSpPr>
          <p:nvPr/>
        </p:nvCxnSpPr>
        <p:spPr>
          <a:xfrm flipV="1">
            <a:off x="2917998" y="3846443"/>
            <a:ext cx="15886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8A3189-14A1-2344-9A2D-6D4EE53AA6AE}"/>
              </a:ext>
            </a:extLst>
          </p:cNvPr>
          <p:cNvSpPr txBox="1"/>
          <p:nvPr/>
        </p:nvSpPr>
        <p:spPr>
          <a:xfrm>
            <a:off x="345377" y="4654888"/>
            <a:ext cx="142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Array name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DA5203-9253-C148-A1DA-B8B557538DDA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flipH="1" flipV="1">
            <a:off x="1058072" y="3956350"/>
            <a:ext cx="1988" cy="698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27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4D0A112A-C234-C34C-9E73-843B39EDD25B}"/>
              </a:ext>
            </a:extLst>
          </p:cNvPr>
          <p:cNvSpPr/>
          <p:nvPr/>
        </p:nvSpPr>
        <p:spPr>
          <a:xfrm>
            <a:off x="4506687" y="2713901"/>
            <a:ext cx="4193178" cy="226508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0C6D0-F0DF-D843-88DC-D4349BC3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D1D1-CA10-8442-AF9A-E510E290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single variables that can store multiple values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FDAA6E-5D4A-0842-8BF9-080946063DB6}"/>
              </a:ext>
            </a:extLst>
          </p:cNvPr>
          <p:cNvSpPr/>
          <p:nvPr/>
        </p:nvSpPr>
        <p:spPr>
          <a:xfrm>
            <a:off x="1695485" y="3339548"/>
            <a:ext cx="1222513" cy="101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3C0E9-7C74-D24F-8833-CE8E030EB190}"/>
              </a:ext>
            </a:extLst>
          </p:cNvPr>
          <p:cNvSpPr/>
          <p:nvPr/>
        </p:nvSpPr>
        <p:spPr>
          <a:xfrm>
            <a:off x="4870173" y="3568148"/>
            <a:ext cx="864958" cy="785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A3990-8BAB-704E-B0D4-0955D1E2E0E4}"/>
              </a:ext>
            </a:extLst>
          </p:cNvPr>
          <p:cNvSpPr/>
          <p:nvPr/>
        </p:nvSpPr>
        <p:spPr>
          <a:xfrm>
            <a:off x="5735131" y="3568148"/>
            <a:ext cx="864958" cy="785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77BFE-E06A-FC45-9251-46FC688BA621}"/>
              </a:ext>
            </a:extLst>
          </p:cNvPr>
          <p:cNvSpPr/>
          <p:nvPr/>
        </p:nvSpPr>
        <p:spPr>
          <a:xfrm>
            <a:off x="6603165" y="3568148"/>
            <a:ext cx="864958" cy="785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565A85-C485-4B41-ABAE-6B26E7258787}"/>
              </a:ext>
            </a:extLst>
          </p:cNvPr>
          <p:cNvSpPr/>
          <p:nvPr/>
        </p:nvSpPr>
        <p:spPr>
          <a:xfrm>
            <a:off x="7476287" y="3568148"/>
            <a:ext cx="864958" cy="785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FD145-DBCA-164D-BA43-D5C63E534C56}"/>
              </a:ext>
            </a:extLst>
          </p:cNvPr>
          <p:cNvSpPr txBox="1"/>
          <p:nvPr/>
        </p:nvSpPr>
        <p:spPr>
          <a:xfrm>
            <a:off x="345377" y="358701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usernames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54A465-7F80-EB4A-8EE1-E85458B068C9}"/>
              </a:ext>
            </a:extLst>
          </p:cNvPr>
          <p:cNvSpPr/>
          <p:nvPr/>
        </p:nvSpPr>
        <p:spPr>
          <a:xfrm>
            <a:off x="4862010" y="3568148"/>
            <a:ext cx="266582" cy="20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55A0F-5C48-A748-A802-7EA16740140E}"/>
              </a:ext>
            </a:extLst>
          </p:cNvPr>
          <p:cNvSpPr/>
          <p:nvPr/>
        </p:nvSpPr>
        <p:spPr>
          <a:xfrm>
            <a:off x="5740155" y="3568148"/>
            <a:ext cx="266582" cy="20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E1595-B4D1-D643-8483-10CF688DB317}"/>
              </a:ext>
            </a:extLst>
          </p:cNvPr>
          <p:cNvSpPr/>
          <p:nvPr/>
        </p:nvSpPr>
        <p:spPr>
          <a:xfrm>
            <a:off x="6603165" y="3568147"/>
            <a:ext cx="266582" cy="20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5030B0-C3C1-B444-9ADF-D8A0C719FA06}"/>
              </a:ext>
            </a:extLst>
          </p:cNvPr>
          <p:cNvSpPr/>
          <p:nvPr/>
        </p:nvSpPr>
        <p:spPr>
          <a:xfrm>
            <a:off x="7476287" y="3568147"/>
            <a:ext cx="266582" cy="20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B5805E-D7C9-3849-AF54-990538E9595E}"/>
              </a:ext>
            </a:extLst>
          </p:cNvPr>
          <p:cNvCxnSpPr>
            <a:stCxn id="4" idx="3"/>
            <a:endCxn id="15" idx="2"/>
          </p:cNvCxnSpPr>
          <p:nvPr/>
        </p:nvCxnSpPr>
        <p:spPr>
          <a:xfrm flipV="1">
            <a:off x="2917998" y="3846443"/>
            <a:ext cx="15886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8A3189-14A1-2344-9A2D-6D4EE53AA6AE}"/>
              </a:ext>
            </a:extLst>
          </p:cNvPr>
          <p:cNvSpPr txBox="1"/>
          <p:nvPr/>
        </p:nvSpPr>
        <p:spPr>
          <a:xfrm>
            <a:off x="345377" y="4654888"/>
            <a:ext cx="142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Array name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DA5203-9253-C148-A1DA-B8B557538DDA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flipH="1" flipV="1">
            <a:off x="1058072" y="3956350"/>
            <a:ext cx="1988" cy="698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1F3A03-8A75-EE42-BB6D-A380816F65FD}"/>
              </a:ext>
            </a:extLst>
          </p:cNvPr>
          <p:cNvSpPr txBox="1"/>
          <p:nvPr/>
        </p:nvSpPr>
        <p:spPr>
          <a:xfrm>
            <a:off x="3725704" y="297021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0CD2DE-C7AA-114F-9748-4EB6C9302354}"/>
              </a:ext>
            </a:extLst>
          </p:cNvPr>
          <p:cNvCxnSpPr>
            <a:cxnSpLocks/>
          </p:cNvCxnSpPr>
          <p:nvPr/>
        </p:nvCxnSpPr>
        <p:spPr>
          <a:xfrm>
            <a:off x="4399037" y="3339548"/>
            <a:ext cx="379098" cy="228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99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4D0A112A-C234-C34C-9E73-843B39EDD25B}"/>
              </a:ext>
            </a:extLst>
          </p:cNvPr>
          <p:cNvSpPr/>
          <p:nvPr/>
        </p:nvSpPr>
        <p:spPr>
          <a:xfrm>
            <a:off x="4506687" y="2713901"/>
            <a:ext cx="4193178" cy="226508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0C6D0-F0DF-D843-88DC-D4349BC3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D1D1-CA10-8442-AF9A-E510E290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single variables that can store multiple values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FDAA6E-5D4A-0842-8BF9-080946063DB6}"/>
              </a:ext>
            </a:extLst>
          </p:cNvPr>
          <p:cNvSpPr/>
          <p:nvPr/>
        </p:nvSpPr>
        <p:spPr>
          <a:xfrm>
            <a:off x="1695485" y="3339548"/>
            <a:ext cx="1222513" cy="101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3C0E9-7C74-D24F-8833-CE8E030EB190}"/>
              </a:ext>
            </a:extLst>
          </p:cNvPr>
          <p:cNvSpPr/>
          <p:nvPr/>
        </p:nvSpPr>
        <p:spPr>
          <a:xfrm>
            <a:off x="4870173" y="3568148"/>
            <a:ext cx="864958" cy="785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A3990-8BAB-704E-B0D4-0955D1E2E0E4}"/>
              </a:ext>
            </a:extLst>
          </p:cNvPr>
          <p:cNvSpPr/>
          <p:nvPr/>
        </p:nvSpPr>
        <p:spPr>
          <a:xfrm>
            <a:off x="5735131" y="3568148"/>
            <a:ext cx="864958" cy="785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77BFE-E06A-FC45-9251-46FC688BA621}"/>
              </a:ext>
            </a:extLst>
          </p:cNvPr>
          <p:cNvSpPr/>
          <p:nvPr/>
        </p:nvSpPr>
        <p:spPr>
          <a:xfrm>
            <a:off x="6603165" y="3568148"/>
            <a:ext cx="864958" cy="785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565A85-C485-4B41-ABAE-6B26E7258787}"/>
              </a:ext>
            </a:extLst>
          </p:cNvPr>
          <p:cNvSpPr/>
          <p:nvPr/>
        </p:nvSpPr>
        <p:spPr>
          <a:xfrm>
            <a:off x="7476287" y="3568148"/>
            <a:ext cx="864958" cy="785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FD145-DBCA-164D-BA43-D5C63E534C56}"/>
              </a:ext>
            </a:extLst>
          </p:cNvPr>
          <p:cNvSpPr txBox="1"/>
          <p:nvPr/>
        </p:nvSpPr>
        <p:spPr>
          <a:xfrm>
            <a:off x="313478" y="358701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usernames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54A465-7F80-EB4A-8EE1-E85458B068C9}"/>
              </a:ext>
            </a:extLst>
          </p:cNvPr>
          <p:cNvSpPr/>
          <p:nvPr/>
        </p:nvSpPr>
        <p:spPr>
          <a:xfrm>
            <a:off x="4862010" y="3568148"/>
            <a:ext cx="266582" cy="20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55A0F-5C48-A748-A802-7EA16740140E}"/>
              </a:ext>
            </a:extLst>
          </p:cNvPr>
          <p:cNvSpPr/>
          <p:nvPr/>
        </p:nvSpPr>
        <p:spPr>
          <a:xfrm>
            <a:off x="5740155" y="3568148"/>
            <a:ext cx="266582" cy="20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E1595-B4D1-D643-8483-10CF688DB317}"/>
              </a:ext>
            </a:extLst>
          </p:cNvPr>
          <p:cNvSpPr/>
          <p:nvPr/>
        </p:nvSpPr>
        <p:spPr>
          <a:xfrm>
            <a:off x="6603165" y="3568147"/>
            <a:ext cx="266582" cy="20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5030B0-C3C1-B444-9ADF-D8A0C719FA06}"/>
              </a:ext>
            </a:extLst>
          </p:cNvPr>
          <p:cNvSpPr/>
          <p:nvPr/>
        </p:nvSpPr>
        <p:spPr>
          <a:xfrm>
            <a:off x="7476287" y="3568147"/>
            <a:ext cx="266582" cy="20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B5805E-D7C9-3849-AF54-990538E9595E}"/>
              </a:ext>
            </a:extLst>
          </p:cNvPr>
          <p:cNvCxnSpPr>
            <a:stCxn id="4" idx="3"/>
            <a:endCxn id="15" idx="2"/>
          </p:cNvCxnSpPr>
          <p:nvPr/>
        </p:nvCxnSpPr>
        <p:spPr>
          <a:xfrm flipV="1">
            <a:off x="2917998" y="3846443"/>
            <a:ext cx="15886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8A3189-14A1-2344-9A2D-6D4EE53AA6AE}"/>
              </a:ext>
            </a:extLst>
          </p:cNvPr>
          <p:cNvSpPr txBox="1"/>
          <p:nvPr/>
        </p:nvSpPr>
        <p:spPr>
          <a:xfrm>
            <a:off x="324111" y="4654888"/>
            <a:ext cx="142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Array name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DA5203-9253-C148-A1DA-B8B557538DDA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flipH="1" flipV="1">
            <a:off x="1026173" y="3956350"/>
            <a:ext cx="12621" cy="698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1F3A03-8A75-EE42-BB6D-A380816F65FD}"/>
              </a:ext>
            </a:extLst>
          </p:cNvPr>
          <p:cNvSpPr txBox="1"/>
          <p:nvPr/>
        </p:nvSpPr>
        <p:spPr>
          <a:xfrm>
            <a:off x="3725704" y="297021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0CD2DE-C7AA-114F-9748-4EB6C9302354}"/>
              </a:ext>
            </a:extLst>
          </p:cNvPr>
          <p:cNvCxnSpPr>
            <a:cxnSpLocks/>
          </p:cNvCxnSpPr>
          <p:nvPr/>
        </p:nvCxnSpPr>
        <p:spPr>
          <a:xfrm>
            <a:off x="4399037" y="3339548"/>
            <a:ext cx="379098" cy="228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B1457A-0D4D-D944-B80A-79EAE34D4386}"/>
              </a:ext>
            </a:extLst>
          </p:cNvPr>
          <p:cNvSpPr txBox="1"/>
          <p:nvPr/>
        </p:nvSpPr>
        <p:spPr>
          <a:xfrm>
            <a:off x="4464618" y="5050634"/>
            <a:ext cx="7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Value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86F893-1111-524C-AD7E-CD9D58975FF3}"/>
              </a:ext>
            </a:extLst>
          </p:cNvPr>
          <p:cNvCxnSpPr>
            <a:cxnSpLocks/>
          </p:cNvCxnSpPr>
          <p:nvPr/>
        </p:nvCxnSpPr>
        <p:spPr>
          <a:xfrm flipV="1">
            <a:off x="5060017" y="4100977"/>
            <a:ext cx="938395" cy="949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98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4142-14DC-494F-98E0-0B46A31F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AE1D-55B2-442B-B40F-9BBD7E04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names[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?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8581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1409c741-3fc3-49c8-9bd5-e191935b8331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1116</TotalTime>
  <Words>770</Words>
  <Application>Microsoft Office PowerPoint</Application>
  <PresentationFormat>Widescreen</PresentationFormat>
  <Paragraphs>217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Consolas</vt:lpstr>
      <vt:lpstr>Courier New</vt:lpstr>
      <vt:lpstr>Retrospect</vt:lpstr>
      <vt:lpstr>Arrays</vt:lpstr>
      <vt:lpstr>Variables Recap</vt:lpstr>
      <vt:lpstr>Variables Recap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Challenge 1</vt:lpstr>
      <vt:lpstr>Challenge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Loops</dc:title>
  <dc:creator>Oliver Kerr &lt;School of Psychology &amp; Computer Science&gt;</dc:creator>
  <cp:lastModifiedBy>Oliver Kerr &lt;School of Psychology &amp; Computer Science&gt;</cp:lastModifiedBy>
  <cp:revision>10</cp:revision>
  <dcterms:created xsi:type="dcterms:W3CDTF">2021-08-04T14:01:04Z</dcterms:created>
  <dcterms:modified xsi:type="dcterms:W3CDTF">2021-09-07T12:03:39Z</dcterms:modified>
</cp:coreProperties>
</file>