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75" r:id="rId4"/>
    <p:sldId id="276" r:id="rId5"/>
    <p:sldId id="277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6EE8F9-4480-4EE7-806C-0D0C7E861AFD}" v="54" dt="2021-11-21T16:14:29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Kerr &lt;School of Psychology &amp; Computer Science&gt;" userId="0edf7521-11b5-4004-936c-73cddf5fd012" providerId="ADAL" clId="{CB6EE8F9-4480-4EE7-806C-0D0C7E861AFD}"/>
    <pc:docChg chg="addSld delSld modSld">
      <pc:chgData name="Oliver Kerr &lt;School of Psychology &amp; Computer Science&gt;" userId="0edf7521-11b5-4004-936c-73cddf5fd012" providerId="ADAL" clId="{CB6EE8F9-4480-4EE7-806C-0D0C7E861AFD}" dt="2021-11-21T16:14:27.445" v="358" actId="20577"/>
      <pc:docMkLst>
        <pc:docMk/>
      </pc:docMkLst>
      <pc:sldChg chg="del">
        <pc:chgData name="Oliver Kerr &lt;School of Psychology &amp; Computer Science&gt;" userId="0edf7521-11b5-4004-936c-73cddf5fd012" providerId="ADAL" clId="{CB6EE8F9-4480-4EE7-806C-0D0C7E861AFD}" dt="2021-11-21T16:08:44.744" v="0" actId="2696"/>
        <pc:sldMkLst>
          <pc:docMk/>
          <pc:sldMk cId="4267624804" sldId="280"/>
        </pc:sldMkLst>
      </pc:sldChg>
      <pc:sldChg chg="modSp new mod">
        <pc:chgData name="Oliver Kerr &lt;School of Psychology &amp; Computer Science&gt;" userId="0edf7521-11b5-4004-936c-73cddf5fd012" providerId="ADAL" clId="{CB6EE8F9-4480-4EE7-806C-0D0C7E861AFD}" dt="2021-11-21T16:14:27.445" v="358" actId="20577"/>
        <pc:sldMkLst>
          <pc:docMk/>
          <pc:sldMk cId="2379060444" sldId="296"/>
        </pc:sldMkLst>
        <pc:spChg chg="mod">
          <ac:chgData name="Oliver Kerr &lt;School of Psychology &amp; Computer Science&gt;" userId="0edf7521-11b5-4004-936c-73cddf5fd012" providerId="ADAL" clId="{CB6EE8F9-4480-4EE7-806C-0D0C7E861AFD}" dt="2021-11-21T16:10:41.591" v="10" actId="20577"/>
          <ac:spMkLst>
            <pc:docMk/>
            <pc:sldMk cId="2379060444" sldId="296"/>
            <ac:spMk id="2" creationId="{EC6A6BAE-7026-484E-A658-41E960FBFC78}"/>
          </ac:spMkLst>
        </pc:spChg>
        <pc:spChg chg="mod">
          <ac:chgData name="Oliver Kerr &lt;School of Psychology &amp; Computer Science&gt;" userId="0edf7521-11b5-4004-936c-73cddf5fd012" providerId="ADAL" clId="{CB6EE8F9-4480-4EE7-806C-0D0C7E861AFD}" dt="2021-11-21T16:14:27.445" v="358" actId="20577"/>
          <ac:spMkLst>
            <pc:docMk/>
            <pc:sldMk cId="2379060444" sldId="296"/>
            <ac:spMk id="3" creationId="{CD22BA89-A52D-4D68-9CC4-962E24C127A2}"/>
          </ac:spMkLst>
        </pc:spChg>
      </pc:sldChg>
    </pc:docChg>
  </pc:docChgLst>
  <pc:docChgLst>
    <pc:chgData name="Oliver Kerr &lt;School of Psychology &amp; Computer Science&gt;" userId="0edf7521-11b5-4004-936c-73cddf5fd012" providerId="ADAL" clId="{5355E64C-E22C-4E71-AD4C-39A74B79E3EB}"/>
    <pc:docChg chg="undo custSel addSld delSld modSld sldOrd">
      <pc:chgData name="Oliver Kerr &lt;School of Psychology &amp; Computer Science&gt;" userId="0edf7521-11b5-4004-936c-73cddf5fd012" providerId="ADAL" clId="{5355E64C-E22C-4E71-AD4C-39A74B79E3EB}" dt="2021-09-07T10:00:49.664" v="335" actId="20577"/>
      <pc:docMkLst>
        <pc:docMk/>
      </pc:docMkLst>
      <pc:sldChg chg="modSp mod">
        <pc:chgData name="Oliver Kerr &lt;School of Psychology &amp; Computer Science&gt;" userId="0edf7521-11b5-4004-936c-73cddf5fd012" providerId="ADAL" clId="{5355E64C-E22C-4E71-AD4C-39A74B79E3EB}" dt="2021-09-07T09:38:08.031" v="10" actId="20577"/>
        <pc:sldMkLst>
          <pc:docMk/>
          <pc:sldMk cId="2794168265" sldId="256"/>
        </pc:sldMkLst>
        <pc:spChg chg="mod">
          <ac:chgData name="Oliver Kerr &lt;School of Psychology &amp; Computer Science&gt;" userId="0edf7521-11b5-4004-936c-73cddf5fd012" providerId="ADAL" clId="{5355E64C-E22C-4E71-AD4C-39A74B79E3EB}" dt="2021-09-07T09:38:08.031" v="10" actId="20577"/>
          <ac:spMkLst>
            <pc:docMk/>
            <pc:sldMk cId="2794168265" sldId="256"/>
            <ac:spMk id="2" creationId="{F8775085-CDAC-4995-98D2-460C1B943EA7}"/>
          </ac:spMkLst>
        </pc:spChg>
      </pc:sldChg>
      <pc:sldChg chg="del">
        <pc:chgData name="Oliver Kerr &lt;School of Psychology &amp; Computer Science&gt;" userId="0edf7521-11b5-4004-936c-73cddf5fd012" providerId="ADAL" clId="{5355E64C-E22C-4E71-AD4C-39A74B79E3EB}" dt="2021-09-07T09:38:51.907" v="16" actId="47"/>
        <pc:sldMkLst>
          <pc:docMk/>
          <pc:sldMk cId="1122537729" sldId="257"/>
        </pc:sldMkLst>
      </pc:sldChg>
      <pc:sldChg chg="add">
        <pc:chgData name="Oliver Kerr &lt;School of Psychology &amp; Computer Science&gt;" userId="0edf7521-11b5-4004-936c-73cddf5fd012" providerId="ADAL" clId="{5355E64C-E22C-4E71-AD4C-39A74B79E3EB}" dt="2021-09-07T09:38:36.904" v="11"/>
        <pc:sldMkLst>
          <pc:docMk/>
          <pc:sldMk cId="264568137" sldId="258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787832505" sldId="258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2472550500" sldId="259"/>
        </pc:sldMkLst>
      </pc:sldChg>
      <pc:sldChg chg="modSp add mod">
        <pc:chgData name="Oliver Kerr &lt;School of Psychology &amp; Computer Science&gt;" userId="0edf7521-11b5-4004-936c-73cddf5fd012" providerId="ADAL" clId="{5355E64C-E22C-4E71-AD4C-39A74B79E3EB}" dt="2021-09-07T09:38:46.211" v="15" actId="1076"/>
        <pc:sldMkLst>
          <pc:docMk/>
          <pc:sldMk cId="4063897044" sldId="259"/>
        </pc:sldMkLst>
        <pc:picChg chg="mod">
          <ac:chgData name="Oliver Kerr &lt;School of Psychology &amp; Computer Science&gt;" userId="0edf7521-11b5-4004-936c-73cddf5fd012" providerId="ADAL" clId="{5355E64C-E22C-4E71-AD4C-39A74B79E3EB}" dt="2021-09-07T09:38:46.211" v="15" actId="1076"/>
          <ac:picMkLst>
            <pc:docMk/>
            <pc:sldMk cId="4063897044" sldId="259"/>
            <ac:picMk id="4" creationId="{2AF77C7C-4D76-9E4F-8057-4A9D81A4D41F}"/>
          </ac:picMkLst>
        </pc:picChg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3655446922" sldId="260"/>
        </pc:sldMkLst>
      </pc:sldChg>
      <pc:sldChg chg="add">
        <pc:chgData name="Oliver Kerr &lt;School of Psychology &amp; Computer Science&gt;" userId="0edf7521-11b5-4004-936c-73cddf5fd012" providerId="ADAL" clId="{5355E64C-E22C-4E71-AD4C-39A74B79E3EB}" dt="2021-09-07T09:38:36.904" v="11"/>
        <pc:sldMkLst>
          <pc:docMk/>
          <pc:sldMk cId="4256370277" sldId="260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903178969" sldId="261"/>
        </pc:sldMkLst>
      </pc:sldChg>
      <pc:sldChg chg="add">
        <pc:chgData name="Oliver Kerr &lt;School of Psychology &amp; Computer Science&gt;" userId="0edf7521-11b5-4004-936c-73cddf5fd012" providerId="ADAL" clId="{5355E64C-E22C-4E71-AD4C-39A74B79E3EB}" dt="2021-09-07T09:38:36.904" v="11"/>
        <pc:sldMkLst>
          <pc:docMk/>
          <pc:sldMk cId="4043830022" sldId="261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4051952696" sldId="262"/>
        </pc:sldMkLst>
      </pc:sldChg>
      <pc:sldChg chg="add">
        <pc:chgData name="Oliver Kerr &lt;School of Psychology &amp; Computer Science&gt;" userId="0edf7521-11b5-4004-936c-73cddf5fd012" providerId="ADAL" clId="{5355E64C-E22C-4E71-AD4C-39A74B79E3EB}" dt="2021-09-07T09:38:36.904" v="11"/>
        <pc:sldMkLst>
          <pc:docMk/>
          <pc:sldMk cId="4100274979" sldId="262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3206403857" sldId="263"/>
        </pc:sldMkLst>
      </pc:sldChg>
      <pc:sldChg chg="add">
        <pc:chgData name="Oliver Kerr &lt;School of Psychology &amp; Computer Science&gt;" userId="0edf7521-11b5-4004-936c-73cddf5fd012" providerId="ADAL" clId="{5355E64C-E22C-4E71-AD4C-39A74B79E3EB}" dt="2021-09-07T09:38:36.904" v="11"/>
        <pc:sldMkLst>
          <pc:docMk/>
          <pc:sldMk cId="3828992571" sldId="263"/>
        </pc:sldMkLst>
      </pc:sldChg>
      <pc:sldChg chg="add">
        <pc:chgData name="Oliver Kerr &lt;School of Psychology &amp; Computer Science&gt;" userId="0edf7521-11b5-4004-936c-73cddf5fd012" providerId="ADAL" clId="{5355E64C-E22C-4E71-AD4C-39A74B79E3EB}" dt="2021-09-07T09:38:36.904" v="11"/>
        <pc:sldMkLst>
          <pc:docMk/>
          <pc:sldMk cId="2439987742" sldId="264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4077176550" sldId="264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617193215" sldId="265"/>
        </pc:sldMkLst>
      </pc:sldChg>
      <pc:sldChg chg="modSp new mod">
        <pc:chgData name="Oliver Kerr &lt;School of Psychology &amp; Computer Science&gt;" userId="0edf7521-11b5-4004-936c-73cddf5fd012" providerId="ADAL" clId="{5355E64C-E22C-4E71-AD4C-39A74B79E3EB}" dt="2021-09-07T09:41:06.897" v="27" actId="13926"/>
        <pc:sldMkLst>
          <pc:docMk/>
          <pc:sldMk cId="913858116" sldId="265"/>
        </pc:sldMkLst>
        <pc:spChg chg="mod">
          <ac:chgData name="Oliver Kerr &lt;School of Psychology &amp; Computer Science&gt;" userId="0edf7521-11b5-4004-936c-73cddf5fd012" providerId="ADAL" clId="{5355E64C-E22C-4E71-AD4C-39A74B79E3EB}" dt="2021-09-07T09:40:55.764" v="23" actId="20577"/>
          <ac:spMkLst>
            <pc:docMk/>
            <pc:sldMk cId="913858116" sldId="265"/>
            <ac:spMk id="2" creationId="{B54F4142-14DC-494F-98E0-0B46A31F86DF}"/>
          </ac:spMkLst>
        </pc:spChg>
        <pc:spChg chg="mod">
          <ac:chgData name="Oliver Kerr &lt;School of Psychology &amp; Computer Science&gt;" userId="0edf7521-11b5-4004-936c-73cddf5fd012" providerId="ADAL" clId="{5355E64C-E22C-4E71-AD4C-39A74B79E3EB}" dt="2021-09-07T09:41:06.897" v="27" actId="13926"/>
          <ac:spMkLst>
            <pc:docMk/>
            <pc:sldMk cId="913858116" sldId="265"/>
            <ac:spMk id="3" creationId="{9122AE1D-55B2-442B-B40F-9BBD7E04994B}"/>
          </ac:spMkLst>
        </pc:spChg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1416136037" sldId="266"/>
        </pc:sldMkLst>
      </pc:sldChg>
      <pc:sldChg chg="addSp modSp add mod">
        <pc:chgData name="Oliver Kerr &lt;School of Psychology &amp; Computer Science&gt;" userId="0edf7521-11b5-4004-936c-73cddf5fd012" providerId="ADAL" clId="{5355E64C-E22C-4E71-AD4C-39A74B79E3EB}" dt="2021-09-07T09:45:05.501" v="70" actId="13926"/>
        <pc:sldMkLst>
          <pc:docMk/>
          <pc:sldMk cId="2252364866" sldId="266"/>
        </pc:sldMkLst>
        <pc:spChg chg="mod">
          <ac:chgData name="Oliver Kerr &lt;School of Psychology &amp; Computer Science&gt;" userId="0edf7521-11b5-4004-936c-73cddf5fd012" providerId="ADAL" clId="{5355E64C-E22C-4E71-AD4C-39A74B79E3EB}" dt="2021-09-07T09:45:05.501" v="70" actId="13926"/>
          <ac:spMkLst>
            <pc:docMk/>
            <pc:sldMk cId="2252364866" sldId="266"/>
            <ac:spMk id="3" creationId="{9122AE1D-55B2-442B-B40F-9BBD7E04994B}"/>
          </ac:spMkLst>
        </pc:spChg>
        <pc:spChg chg="add mod">
          <ac:chgData name="Oliver Kerr &lt;School of Psychology &amp; Computer Science&gt;" userId="0edf7521-11b5-4004-936c-73cddf5fd012" providerId="ADAL" clId="{5355E64C-E22C-4E71-AD4C-39A74B79E3EB}" dt="2021-09-07T09:43:56.471" v="53" actId="20577"/>
          <ac:spMkLst>
            <pc:docMk/>
            <pc:sldMk cId="2252364866" sldId="266"/>
            <ac:spMk id="4" creationId="{FD632FF2-E621-4E36-976B-5A2956449B3F}"/>
          </ac:spMkLst>
        </pc:spChg>
        <pc:spChg chg="add mod">
          <ac:chgData name="Oliver Kerr &lt;School of Psychology &amp; Computer Science&gt;" userId="0edf7521-11b5-4004-936c-73cddf5fd012" providerId="ADAL" clId="{5355E64C-E22C-4E71-AD4C-39A74B79E3EB}" dt="2021-09-07T09:41:39.095" v="34" actId="164"/>
          <ac:spMkLst>
            <pc:docMk/>
            <pc:sldMk cId="2252364866" sldId="266"/>
            <ac:spMk id="5" creationId="{9F35A756-EDE1-4F06-9BE1-E7A17B6051F6}"/>
          </ac:spMkLst>
        </pc:spChg>
        <pc:spChg chg="add mod">
          <ac:chgData name="Oliver Kerr &lt;School of Psychology &amp; Computer Science&gt;" userId="0edf7521-11b5-4004-936c-73cddf5fd012" providerId="ADAL" clId="{5355E64C-E22C-4E71-AD4C-39A74B79E3EB}" dt="2021-09-07T09:41:39.095" v="34" actId="164"/>
          <ac:spMkLst>
            <pc:docMk/>
            <pc:sldMk cId="2252364866" sldId="266"/>
            <ac:spMk id="6" creationId="{162A5F28-7AE3-47F6-A737-B532516FE913}"/>
          </ac:spMkLst>
        </pc:spChg>
        <pc:spChg chg="add mod">
          <ac:chgData name="Oliver Kerr &lt;School of Psychology &amp; Computer Science&gt;" userId="0edf7521-11b5-4004-936c-73cddf5fd012" providerId="ADAL" clId="{5355E64C-E22C-4E71-AD4C-39A74B79E3EB}" dt="2021-09-07T09:41:39.095" v="34" actId="164"/>
          <ac:spMkLst>
            <pc:docMk/>
            <pc:sldMk cId="2252364866" sldId="266"/>
            <ac:spMk id="7" creationId="{22C4F7BA-BB3E-483D-9898-AF29B5EF7015}"/>
          </ac:spMkLst>
        </pc:spChg>
        <pc:grpChg chg="add mod">
          <ac:chgData name="Oliver Kerr &lt;School of Psychology &amp; Computer Science&gt;" userId="0edf7521-11b5-4004-936c-73cddf5fd012" providerId="ADAL" clId="{5355E64C-E22C-4E71-AD4C-39A74B79E3EB}" dt="2021-09-07T09:41:55.192" v="37" actId="1076"/>
          <ac:grpSpMkLst>
            <pc:docMk/>
            <pc:sldMk cId="2252364866" sldId="266"/>
            <ac:grpSpMk id="8" creationId="{F145835D-1829-4F51-9F1B-D7FEA64F4E25}"/>
          </ac:grpSpMkLst>
        </pc:grpChg>
      </pc:sldChg>
      <pc:sldChg chg="modSp add mod">
        <pc:chgData name="Oliver Kerr &lt;School of Psychology &amp; Computer Science&gt;" userId="0edf7521-11b5-4004-936c-73cddf5fd012" providerId="ADAL" clId="{5355E64C-E22C-4E71-AD4C-39A74B79E3EB}" dt="2021-09-07T09:44:58.922" v="69" actId="13926"/>
        <pc:sldMkLst>
          <pc:docMk/>
          <pc:sldMk cId="2433689422" sldId="267"/>
        </pc:sldMkLst>
        <pc:spChg chg="mod">
          <ac:chgData name="Oliver Kerr &lt;School of Psychology &amp; Computer Science&gt;" userId="0edf7521-11b5-4004-936c-73cddf5fd012" providerId="ADAL" clId="{5355E64C-E22C-4E71-AD4C-39A74B79E3EB}" dt="2021-09-07T09:44:58.922" v="69" actId="13926"/>
          <ac:spMkLst>
            <pc:docMk/>
            <pc:sldMk cId="2433689422" sldId="267"/>
            <ac:spMk id="3" creationId="{9122AE1D-55B2-442B-B40F-9BBD7E04994B}"/>
          </ac:spMkLst>
        </pc:spChg>
        <pc:spChg chg="mod">
          <ac:chgData name="Oliver Kerr &lt;School of Psychology &amp; Computer Science&gt;" userId="0edf7521-11b5-4004-936c-73cddf5fd012" providerId="ADAL" clId="{5355E64C-E22C-4E71-AD4C-39A74B79E3EB}" dt="2021-09-07T09:44:21.753" v="63" actId="20577"/>
          <ac:spMkLst>
            <pc:docMk/>
            <pc:sldMk cId="2433689422" sldId="267"/>
            <ac:spMk id="5" creationId="{9F35A756-EDE1-4F06-9BE1-E7A17B6051F6}"/>
          </ac:spMkLst>
        </pc:spChg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4208698739" sldId="267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1567080617" sldId="268"/>
        </pc:sldMkLst>
      </pc:sldChg>
      <pc:sldChg chg="modSp add mod">
        <pc:chgData name="Oliver Kerr &lt;School of Psychology &amp; Computer Science&gt;" userId="0edf7521-11b5-4004-936c-73cddf5fd012" providerId="ADAL" clId="{5355E64C-E22C-4E71-AD4C-39A74B79E3EB}" dt="2021-09-07T09:45:18.798" v="75" actId="20577"/>
        <pc:sldMkLst>
          <pc:docMk/>
          <pc:sldMk cId="2688593570" sldId="268"/>
        </pc:sldMkLst>
        <pc:spChg chg="mod">
          <ac:chgData name="Oliver Kerr &lt;School of Psychology &amp; Computer Science&gt;" userId="0edf7521-11b5-4004-936c-73cddf5fd012" providerId="ADAL" clId="{5355E64C-E22C-4E71-AD4C-39A74B79E3EB}" dt="2021-09-07T09:44:51.029" v="68" actId="13926"/>
          <ac:spMkLst>
            <pc:docMk/>
            <pc:sldMk cId="2688593570" sldId="268"/>
            <ac:spMk id="3" creationId="{9122AE1D-55B2-442B-B40F-9BBD7E04994B}"/>
          </ac:spMkLst>
        </pc:spChg>
        <pc:spChg chg="mod">
          <ac:chgData name="Oliver Kerr &lt;School of Psychology &amp; Computer Science&gt;" userId="0edf7521-11b5-4004-936c-73cddf5fd012" providerId="ADAL" clId="{5355E64C-E22C-4E71-AD4C-39A74B79E3EB}" dt="2021-09-07T09:45:18.798" v="75" actId="20577"/>
          <ac:spMkLst>
            <pc:docMk/>
            <pc:sldMk cId="2688593570" sldId="268"/>
            <ac:spMk id="6" creationId="{162A5F28-7AE3-47F6-A737-B532516FE913}"/>
          </ac:spMkLst>
        </pc:spChg>
      </pc:sldChg>
      <pc:sldChg chg="modSp add mod">
        <pc:chgData name="Oliver Kerr &lt;School of Psychology &amp; Computer Science&gt;" userId="0edf7521-11b5-4004-936c-73cddf5fd012" providerId="ADAL" clId="{5355E64C-E22C-4E71-AD4C-39A74B79E3EB}" dt="2021-09-07T09:45:47.238" v="81" actId="20577"/>
        <pc:sldMkLst>
          <pc:docMk/>
          <pc:sldMk cId="312248158" sldId="269"/>
        </pc:sldMkLst>
        <pc:spChg chg="mod">
          <ac:chgData name="Oliver Kerr &lt;School of Psychology &amp; Computer Science&gt;" userId="0edf7521-11b5-4004-936c-73cddf5fd012" providerId="ADAL" clId="{5355E64C-E22C-4E71-AD4C-39A74B79E3EB}" dt="2021-09-07T09:45:44.058" v="78"/>
          <ac:spMkLst>
            <pc:docMk/>
            <pc:sldMk cId="312248158" sldId="269"/>
            <ac:spMk id="3" creationId="{9122AE1D-55B2-442B-B40F-9BBD7E04994B}"/>
          </ac:spMkLst>
        </pc:spChg>
        <pc:spChg chg="mod">
          <ac:chgData name="Oliver Kerr &lt;School of Psychology &amp; Computer Science&gt;" userId="0edf7521-11b5-4004-936c-73cddf5fd012" providerId="ADAL" clId="{5355E64C-E22C-4E71-AD4C-39A74B79E3EB}" dt="2021-09-07T09:45:47.238" v="81" actId="20577"/>
          <ac:spMkLst>
            <pc:docMk/>
            <pc:sldMk cId="312248158" sldId="269"/>
            <ac:spMk id="7" creationId="{22C4F7BA-BB3E-483D-9898-AF29B5EF7015}"/>
          </ac:spMkLst>
        </pc:spChg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1068198630" sldId="269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642778948" sldId="270"/>
        </pc:sldMkLst>
      </pc:sldChg>
      <pc:sldChg chg="addSp modSp add mod">
        <pc:chgData name="Oliver Kerr &lt;School of Psychology &amp; Computer Science&gt;" userId="0edf7521-11b5-4004-936c-73cddf5fd012" providerId="ADAL" clId="{5355E64C-E22C-4E71-AD4C-39A74B79E3EB}" dt="2021-09-07T09:49:33.152" v="178" actId="1076"/>
        <pc:sldMkLst>
          <pc:docMk/>
          <pc:sldMk cId="3164535257" sldId="270"/>
        </pc:sldMkLst>
        <pc:spChg chg="mod">
          <ac:chgData name="Oliver Kerr &lt;School of Psychology &amp; Computer Science&gt;" userId="0edf7521-11b5-4004-936c-73cddf5fd012" providerId="ADAL" clId="{5355E64C-E22C-4E71-AD4C-39A74B79E3EB}" dt="2021-09-07T09:48:01.312" v="105" actId="20577"/>
          <ac:spMkLst>
            <pc:docMk/>
            <pc:sldMk cId="3164535257" sldId="270"/>
            <ac:spMk id="3" creationId="{9122AE1D-55B2-442B-B40F-9BBD7E04994B}"/>
          </ac:spMkLst>
        </pc:spChg>
        <pc:spChg chg="add mod">
          <ac:chgData name="Oliver Kerr &lt;School of Psychology &amp; Computer Science&gt;" userId="0edf7521-11b5-4004-936c-73cddf5fd012" providerId="ADAL" clId="{5355E64C-E22C-4E71-AD4C-39A74B79E3EB}" dt="2021-09-07T09:48:27.792" v="111" actId="1076"/>
          <ac:spMkLst>
            <pc:docMk/>
            <pc:sldMk cId="3164535257" sldId="270"/>
            <ac:spMk id="9" creationId="{02DFB05C-D088-43EE-8EB9-F0D088232855}"/>
          </ac:spMkLst>
        </pc:spChg>
        <pc:spChg chg="add mod">
          <ac:chgData name="Oliver Kerr &lt;School of Psychology &amp; Computer Science&gt;" userId="0edf7521-11b5-4004-936c-73cddf5fd012" providerId="ADAL" clId="{5355E64C-E22C-4E71-AD4C-39A74B79E3EB}" dt="2021-09-07T09:48:54.606" v="123" actId="1076"/>
          <ac:spMkLst>
            <pc:docMk/>
            <pc:sldMk cId="3164535257" sldId="270"/>
            <ac:spMk id="10" creationId="{9F9A0480-84CC-4FB6-B954-4F176E25C1FD}"/>
          </ac:spMkLst>
        </pc:spChg>
        <pc:spChg chg="add mod">
          <ac:chgData name="Oliver Kerr &lt;School of Psychology &amp; Computer Science&gt;" userId="0edf7521-11b5-4004-936c-73cddf5fd012" providerId="ADAL" clId="{5355E64C-E22C-4E71-AD4C-39A74B79E3EB}" dt="2021-09-07T09:49:33.152" v="178" actId="1076"/>
          <ac:spMkLst>
            <pc:docMk/>
            <pc:sldMk cId="3164535257" sldId="270"/>
            <ac:spMk id="11" creationId="{BA9F731D-5757-4F05-BD2E-E7A2D0747159}"/>
          </ac:spMkLst>
        </pc:spChg>
      </pc:sldChg>
      <pc:sldChg chg="addSp modSp add mod ord">
        <pc:chgData name="Oliver Kerr &lt;School of Psychology &amp; Computer Science&gt;" userId="0edf7521-11b5-4004-936c-73cddf5fd012" providerId="ADAL" clId="{5355E64C-E22C-4E71-AD4C-39A74B79E3EB}" dt="2021-09-07T09:51:49.882" v="218" actId="1076"/>
        <pc:sldMkLst>
          <pc:docMk/>
          <pc:sldMk cId="458282259" sldId="271"/>
        </pc:sldMkLst>
        <pc:spChg chg="mod">
          <ac:chgData name="Oliver Kerr &lt;School of Psychology &amp; Computer Science&gt;" userId="0edf7521-11b5-4004-936c-73cddf5fd012" providerId="ADAL" clId="{5355E64C-E22C-4E71-AD4C-39A74B79E3EB}" dt="2021-09-07T09:51:21.647" v="188"/>
          <ac:spMkLst>
            <pc:docMk/>
            <pc:sldMk cId="458282259" sldId="271"/>
            <ac:spMk id="3" creationId="{9122AE1D-55B2-442B-B40F-9BBD7E04994B}"/>
          </ac:spMkLst>
        </pc:spChg>
        <pc:spChg chg="add mod">
          <ac:chgData name="Oliver Kerr &lt;School of Psychology &amp; Computer Science&gt;" userId="0edf7521-11b5-4004-936c-73cddf5fd012" providerId="ADAL" clId="{5355E64C-E22C-4E71-AD4C-39A74B79E3EB}" dt="2021-09-07T09:51:49.882" v="218" actId="1076"/>
          <ac:spMkLst>
            <pc:docMk/>
            <pc:sldMk cId="458282259" sldId="271"/>
            <ac:spMk id="9" creationId="{2E87D2B1-1550-42AF-A1A5-026E15CC1B02}"/>
          </ac:spMkLst>
        </pc:spChg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3462764165" sldId="271"/>
        </pc:sldMkLst>
      </pc:sldChg>
      <pc:sldChg chg="modSp add mod">
        <pc:chgData name="Oliver Kerr &lt;School of Psychology &amp; Computer Science&gt;" userId="0edf7521-11b5-4004-936c-73cddf5fd012" providerId="ADAL" clId="{5355E64C-E22C-4E71-AD4C-39A74B79E3EB}" dt="2021-09-07T09:52:10.237" v="231" actId="20577"/>
        <pc:sldMkLst>
          <pc:docMk/>
          <pc:sldMk cId="685505165" sldId="272"/>
        </pc:sldMkLst>
        <pc:spChg chg="mod">
          <ac:chgData name="Oliver Kerr &lt;School of Psychology &amp; Computer Science&gt;" userId="0edf7521-11b5-4004-936c-73cddf5fd012" providerId="ADAL" clId="{5355E64C-E22C-4E71-AD4C-39A74B79E3EB}" dt="2021-09-07T09:52:03.307" v="221" actId="20577"/>
          <ac:spMkLst>
            <pc:docMk/>
            <pc:sldMk cId="685505165" sldId="272"/>
            <ac:spMk id="3" creationId="{9122AE1D-55B2-442B-B40F-9BBD7E04994B}"/>
          </ac:spMkLst>
        </pc:spChg>
        <pc:spChg chg="mod">
          <ac:chgData name="Oliver Kerr &lt;School of Psychology &amp; Computer Science&gt;" userId="0edf7521-11b5-4004-936c-73cddf5fd012" providerId="ADAL" clId="{5355E64C-E22C-4E71-AD4C-39A74B79E3EB}" dt="2021-09-07T09:52:10.237" v="231" actId="20577"/>
          <ac:spMkLst>
            <pc:docMk/>
            <pc:sldMk cId="685505165" sldId="272"/>
            <ac:spMk id="9" creationId="{2E87D2B1-1550-42AF-A1A5-026E15CC1B02}"/>
          </ac:spMkLst>
        </pc:spChg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802968622" sldId="272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1314551833" sldId="273"/>
        </pc:sldMkLst>
      </pc:sldChg>
      <pc:sldChg chg="addSp modSp add mod">
        <pc:chgData name="Oliver Kerr &lt;School of Psychology &amp; Computer Science&gt;" userId="0edf7521-11b5-4004-936c-73cddf5fd012" providerId="ADAL" clId="{5355E64C-E22C-4E71-AD4C-39A74B79E3EB}" dt="2021-09-07T09:54:51.944" v="309" actId="1076"/>
        <pc:sldMkLst>
          <pc:docMk/>
          <pc:sldMk cId="1583530208" sldId="273"/>
        </pc:sldMkLst>
        <pc:spChg chg="mod">
          <ac:chgData name="Oliver Kerr &lt;School of Psychology &amp; Computer Science&gt;" userId="0edf7521-11b5-4004-936c-73cddf5fd012" providerId="ADAL" clId="{5355E64C-E22C-4E71-AD4C-39A74B79E3EB}" dt="2021-09-07T09:53:16.165" v="244" actId="5793"/>
          <ac:spMkLst>
            <pc:docMk/>
            <pc:sldMk cId="1583530208" sldId="273"/>
            <ac:spMk id="3" creationId="{9122AE1D-55B2-442B-B40F-9BBD7E04994B}"/>
          </ac:spMkLst>
        </pc:spChg>
        <pc:spChg chg="mod">
          <ac:chgData name="Oliver Kerr &lt;School of Psychology &amp; Computer Science&gt;" userId="0edf7521-11b5-4004-936c-73cddf5fd012" providerId="ADAL" clId="{5355E64C-E22C-4E71-AD4C-39A74B79E3EB}" dt="2021-09-07T09:53:56.257" v="272" actId="20577"/>
          <ac:spMkLst>
            <pc:docMk/>
            <pc:sldMk cId="1583530208" sldId="273"/>
            <ac:spMk id="9" creationId="{2E87D2B1-1550-42AF-A1A5-026E15CC1B02}"/>
          </ac:spMkLst>
        </pc:spChg>
        <pc:spChg chg="add mod">
          <ac:chgData name="Oliver Kerr &lt;School of Psychology &amp; Computer Science&gt;" userId="0edf7521-11b5-4004-936c-73cddf5fd012" providerId="ADAL" clId="{5355E64C-E22C-4E71-AD4C-39A74B79E3EB}" dt="2021-09-07T09:54:51.944" v="309" actId="1076"/>
          <ac:spMkLst>
            <pc:docMk/>
            <pc:sldMk cId="1583530208" sldId="273"/>
            <ac:spMk id="10" creationId="{5D67A4DE-5D69-489E-8AD1-60B62833A484}"/>
          </ac:spMkLst>
        </pc:spChg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611013178" sldId="274"/>
        </pc:sldMkLst>
      </pc:sldChg>
      <pc:sldChg chg="addSp delSp modSp add mod">
        <pc:chgData name="Oliver Kerr &lt;School of Psychology &amp; Computer Science&gt;" userId="0edf7521-11b5-4004-936c-73cddf5fd012" providerId="ADAL" clId="{5355E64C-E22C-4E71-AD4C-39A74B79E3EB}" dt="2021-09-07T09:53:45.507" v="250" actId="1076"/>
        <pc:sldMkLst>
          <pc:docMk/>
          <pc:sldMk cId="2562327448" sldId="274"/>
        </pc:sldMkLst>
        <pc:spChg chg="mod">
          <ac:chgData name="Oliver Kerr &lt;School of Psychology &amp; Computer Science&gt;" userId="0edf7521-11b5-4004-936c-73cddf5fd012" providerId="ADAL" clId="{5355E64C-E22C-4E71-AD4C-39A74B79E3EB}" dt="2021-09-07T09:53:26.369" v="247" actId="20577"/>
          <ac:spMkLst>
            <pc:docMk/>
            <pc:sldMk cId="2562327448" sldId="274"/>
            <ac:spMk id="3" creationId="{9122AE1D-55B2-442B-B40F-9BBD7E04994B}"/>
          </ac:spMkLst>
        </pc:spChg>
        <pc:spChg chg="del">
          <ac:chgData name="Oliver Kerr &lt;School of Psychology &amp; Computer Science&gt;" userId="0edf7521-11b5-4004-936c-73cddf5fd012" providerId="ADAL" clId="{5355E64C-E22C-4E71-AD4C-39A74B79E3EB}" dt="2021-09-07T09:53:32.488" v="248" actId="478"/>
          <ac:spMkLst>
            <pc:docMk/>
            <pc:sldMk cId="2562327448" sldId="274"/>
            <ac:spMk id="9" creationId="{2E87D2B1-1550-42AF-A1A5-026E15CC1B02}"/>
          </ac:spMkLst>
        </pc:spChg>
        <pc:spChg chg="add mod">
          <ac:chgData name="Oliver Kerr &lt;School of Psychology &amp; Computer Science&gt;" userId="0edf7521-11b5-4004-936c-73cddf5fd012" providerId="ADAL" clId="{5355E64C-E22C-4E71-AD4C-39A74B79E3EB}" dt="2021-09-07T09:53:45.507" v="250" actId="1076"/>
          <ac:spMkLst>
            <pc:docMk/>
            <pc:sldMk cId="2562327448" sldId="274"/>
            <ac:spMk id="10" creationId="{DF3ADE23-8920-4C02-A4EB-C59BFC23FBDE}"/>
          </ac:spMkLst>
        </pc:spChg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1118961031" sldId="275"/>
        </pc:sldMkLst>
      </pc:sldChg>
      <pc:sldChg chg="delSp modSp add mod">
        <pc:chgData name="Oliver Kerr &lt;School of Psychology &amp; Computer Science&gt;" userId="0edf7521-11b5-4004-936c-73cddf5fd012" providerId="ADAL" clId="{5355E64C-E22C-4E71-AD4C-39A74B79E3EB}" dt="2021-09-07T09:56:04.989" v="323" actId="5793"/>
        <pc:sldMkLst>
          <pc:docMk/>
          <pc:sldMk cId="4279147980" sldId="275"/>
        </pc:sldMkLst>
        <pc:spChg chg="mod">
          <ac:chgData name="Oliver Kerr &lt;School of Psychology &amp; Computer Science&gt;" userId="0edf7521-11b5-4004-936c-73cddf5fd012" providerId="ADAL" clId="{5355E64C-E22C-4E71-AD4C-39A74B79E3EB}" dt="2021-09-07T09:56:04.989" v="323" actId="5793"/>
          <ac:spMkLst>
            <pc:docMk/>
            <pc:sldMk cId="4279147980" sldId="275"/>
            <ac:spMk id="3" creationId="{9122AE1D-55B2-442B-B40F-9BBD7E04994B}"/>
          </ac:spMkLst>
        </pc:spChg>
        <pc:spChg chg="del">
          <ac:chgData name="Oliver Kerr &lt;School of Psychology &amp; Computer Science&gt;" userId="0edf7521-11b5-4004-936c-73cddf5fd012" providerId="ADAL" clId="{5355E64C-E22C-4E71-AD4C-39A74B79E3EB}" dt="2021-09-07T09:55:56.254" v="319" actId="478"/>
          <ac:spMkLst>
            <pc:docMk/>
            <pc:sldMk cId="4279147980" sldId="275"/>
            <ac:spMk id="10" creationId="{5D67A4DE-5D69-489E-8AD1-60B62833A484}"/>
          </ac:spMkLst>
        </pc:spChg>
      </pc:sldChg>
      <pc:sldChg chg="modSp add mod">
        <pc:chgData name="Oliver Kerr &lt;School of Psychology &amp; Computer Science&gt;" userId="0edf7521-11b5-4004-936c-73cddf5fd012" providerId="ADAL" clId="{5355E64C-E22C-4E71-AD4C-39A74B79E3EB}" dt="2021-09-07T10:00:06.493" v="326" actId="2711"/>
        <pc:sldMkLst>
          <pc:docMk/>
          <pc:sldMk cId="280706861" sldId="276"/>
        </pc:sldMkLst>
        <pc:spChg chg="mod">
          <ac:chgData name="Oliver Kerr &lt;School of Psychology &amp; Computer Science&gt;" userId="0edf7521-11b5-4004-936c-73cddf5fd012" providerId="ADAL" clId="{5355E64C-E22C-4E71-AD4C-39A74B79E3EB}" dt="2021-09-07T10:00:06.493" v="326" actId="2711"/>
          <ac:spMkLst>
            <pc:docMk/>
            <pc:sldMk cId="280706861" sldId="276"/>
            <ac:spMk id="3" creationId="{B1709657-0DDC-834E-A39D-9B093EB59802}"/>
          </ac:spMkLst>
        </pc:spChg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2337897179" sldId="276"/>
        </pc:sldMkLst>
      </pc:sldChg>
      <pc:sldChg chg="modSp add mod">
        <pc:chgData name="Oliver Kerr &lt;School of Psychology &amp; Computer Science&gt;" userId="0edf7521-11b5-4004-936c-73cddf5fd012" providerId="ADAL" clId="{5355E64C-E22C-4E71-AD4C-39A74B79E3EB}" dt="2021-09-07T10:00:49.664" v="335" actId="20577"/>
        <pc:sldMkLst>
          <pc:docMk/>
          <pc:sldMk cId="3215154379" sldId="277"/>
        </pc:sldMkLst>
        <pc:spChg chg="mod">
          <ac:chgData name="Oliver Kerr &lt;School of Psychology &amp; Computer Science&gt;" userId="0edf7521-11b5-4004-936c-73cddf5fd012" providerId="ADAL" clId="{5355E64C-E22C-4E71-AD4C-39A74B79E3EB}" dt="2021-09-07T10:00:49.664" v="335" actId="20577"/>
          <ac:spMkLst>
            <pc:docMk/>
            <pc:sldMk cId="3215154379" sldId="277"/>
            <ac:spMk id="3" creationId="{52649199-E021-414F-B610-65F65C52DB12}"/>
          </ac:spMkLst>
        </pc:spChg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3605523770" sldId="277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1790073456" sldId="278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2457213634" sldId="279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829246428" sldId="280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2219825388" sldId="281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3153044051" sldId="282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975909251" sldId="283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3011307360" sldId="284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1739963764" sldId="285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1928840954" sldId="287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1958095206" sldId="288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3242833541" sldId="289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2108458224" sldId="290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2190126014" sldId="291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1587966496" sldId="292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1179247746" sldId="293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3995545223" sldId="294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3716718288" sldId="295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2270093053" sldId="296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819373416" sldId="297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3935637284" sldId="298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39416762" sldId="299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1168193371" sldId="300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455723496" sldId="301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970853810" sldId="302"/>
        </pc:sldMkLst>
      </pc:sldChg>
      <pc:sldChg chg="del">
        <pc:chgData name="Oliver Kerr &lt;School of Psychology &amp; Computer Science&gt;" userId="0edf7521-11b5-4004-936c-73cddf5fd012" providerId="ADAL" clId="{5355E64C-E22C-4E71-AD4C-39A74B79E3EB}" dt="2021-09-07T09:38:00.790" v="0" actId="47"/>
        <pc:sldMkLst>
          <pc:docMk/>
          <pc:sldMk cId="4142573786" sldId="303"/>
        </pc:sldMkLst>
      </pc:sldChg>
    </pc:docChg>
  </pc:docChgLst>
  <pc:docChgLst>
    <pc:chgData name="Oliver Kerr &lt;School of Psychology &amp; Computer Science&gt;" userId="0edf7521-11b5-4004-936c-73cddf5fd012" providerId="ADAL" clId="{0D94B782-E077-4588-AEF1-9E3C180A08A9}"/>
    <pc:docChg chg="undo custSel addSld delSld modSld">
      <pc:chgData name="Oliver Kerr &lt;School of Psychology &amp; Computer Science&gt;" userId="0edf7521-11b5-4004-936c-73cddf5fd012" providerId="ADAL" clId="{0D94B782-E077-4588-AEF1-9E3C180A08A9}" dt="2021-09-07T12:30:42.421" v="1353" actId="20577"/>
      <pc:docMkLst>
        <pc:docMk/>
      </pc:docMkLst>
      <pc:sldChg chg="modSp mod">
        <pc:chgData name="Oliver Kerr &lt;School of Psychology &amp; Computer Science&gt;" userId="0edf7521-11b5-4004-936c-73cddf5fd012" providerId="ADAL" clId="{0D94B782-E077-4588-AEF1-9E3C180A08A9}" dt="2021-09-07T10:17:53.102" v="19" actId="20577"/>
        <pc:sldMkLst>
          <pc:docMk/>
          <pc:sldMk cId="2794168265" sldId="256"/>
        </pc:sldMkLst>
        <pc:spChg chg="mod">
          <ac:chgData name="Oliver Kerr &lt;School of Psychology &amp; Computer Science&gt;" userId="0edf7521-11b5-4004-936c-73cddf5fd012" providerId="ADAL" clId="{0D94B782-E077-4588-AEF1-9E3C180A08A9}" dt="2021-09-07T10:17:53.102" v="19" actId="20577"/>
          <ac:spMkLst>
            <pc:docMk/>
            <pc:sldMk cId="2794168265" sldId="256"/>
            <ac:spMk id="2" creationId="{F8775085-CDAC-4995-98D2-460C1B943EA7}"/>
          </ac:spMkLst>
        </pc:spChg>
      </pc:sldChg>
      <pc:sldChg chg="del">
        <pc:chgData name="Oliver Kerr &lt;School of Psychology &amp; Computer Science&gt;" userId="0edf7521-11b5-4004-936c-73cddf5fd012" providerId="ADAL" clId="{0D94B782-E077-4588-AEF1-9E3C180A08A9}" dt="2021-09-07T10:14:34.692" v="9" actId="47"/>
        <pc:sldMkLst>
          <pc:docMk/>
          <pc:sldMk cId="264568137" sldId="258"/>
        </pc:sldMkLst>
      </pc:sldChg>
      <pc:sldChg chg="del">
        <pc:chgData name="Oliver Kerr &lt;School of Psychology &amp; Computer Science&gt;" userId="0edf7521-11b5-4004-936c-73cddf5fd012" providerId="ADAL" clId="{0D94B782-E077-4588-AEF1-9E3C180A08A9}" dt="2021-09-07T10:14:34.692" v="9" actId="47"/>
        <pc:sldMkLst>
          <pc:docMk/>
          <pc:sldMk cId="4063897044" sldId="259"/>
        </pc:sldMkLst>
      </pc:sldChg>
      <pc:sldChg chg="del">
        <pc:chgData name="Oliver Kerr &lt;School of Psychology &amp; Computer Science&gt;" userId="0edf7521-11b5-4004-936c-73cddf5fd012" providerId="ADAL" clId="{0D94B782-E077-4588-AEF1-9E3C180A08A9}" dt="2021-09-07T10:14:34.692" v="9" actId="47"/>
        <pc:sldMkLst>
          <pc:docMk/>
          <pc:sldMk cId="4256370277" sldId="260"/>
        </pc:sldMkLst>
      </pc:sldChg>
      <pc:sldChg chg="del">
        <pc:chgData name="Oliver Kerr &lt;School of Psychology &amp; Computer Science&gt;" userId="0edf7521-11b5-4004-936c-73cddf5fd012" providerId="ADAL" clId="{0D94B782-E077-4588-AEF1-9E3C180A08A9}" dt="2021-09-07T10:14:34.692" v="9" actId="47"/>
        <pc:sldMkLst>
          <pc:docMk/>
          <pc:sldMk cId="4043830022" sldId="261"/>
        </pc:sldMkLst>
      </pc:sldChg>
      <pc:sldChg chg="del">
        <pc:chgData name="Oliver Kerr &lt;School of Psychology &amp; Computer Science&gt;" userId="0edf7521-11b5-4004-936c-73cddf5fd012" providerId="ADAL" clId="{0D94B782-E077-4588-AEF1-9E3C180A08A9}" dt="2021-09-07T10:14:34.692" v="9" actId="47"/>
        <pc:sldMkLst>
          <pc:docMk/>
          <pc:sldMk cId="4100274979" sldId="262"/>
        </pc:sldMkLst>
      </pc:sldChg>
      <pc:sldChg chg="del">
        <pc:chgData name="Oliver Kerr &lt;School of Psychology &amp; Computer Science&gt;" userId="0edf7521-11b5-4004-936c-73cddf5fd012" providerId="ADAL" clId="{0D94B782-E077-4588-AEF1-9E3C180A08A9}" dt="2021-09-07T10:14:34.692" v="9" actId="47"/>
        <pc:sldMkLst>
          <pc:docMk/>
          <pc:sldMk cId="3828992571" sldId="263"/>
        </pc:sldMkLst>
      </pc:sldChg>
      <pc:sldChg chg="del">
        <pc:chgData name="Oliver Kerr &lt;School of Psychology &amp; Computer Science&gt;" userId="0edf7521-11b5-4004-936c-73cddf5fd012" providerId="ADAL" clId="{0D94B782-E077-4588-AEF1-9E3C180A08A9}" dt="2021-09-07T10:14:34.692" v="9" actId="47"/>
        <pc:sldMkLst>
          <pc:docMk/>
          <pc:sldMk cId="2439987742" sldId="264"/>
        </pc:sldMkLst>
      </pc:sldChg>
      <pc:sldChg chg="del">
        <pc:chgData name="Oliver Kerr &lt;School of Psychology &amp; Computer Science&gt;" userId="0edf7521-11b5-4004-936c-73cddf5fd012" providerId="ADAL" clId="{0D94B782-E077-4588-AEF1-9E3C180A08A9}" dt="2021-09-07T10:14:34.692" v="9" actId="47"/>
        <pc:sldMkLst>
          <pc:docMk/>
          <pc:sldMk cId="913858116" sldId="265"/>
        </pc:sldMkLst>
      </pc:sldChg>
      <pc:sldChg chg="del">
        <pc:chgData name="Oliver Kerr &lt;School of Psychology &amp; Computer Science&gt;" userId="0edf7521-11b5-4004-936c-73cddf5fd012" providerId="ADAL" clId="{0D94B782-E077-4588-AEF1-9E3C180A08A9}" dt="2021-09-07T10:14:34.692" v="9" actId="47"/>
        <pc:sldMkLst>
          <pc:docMk/>
          <pc:sldMk cId="2252364866" sldId="266"/>
        </pc:sldMkLst>
      </pc:sldChg>
      <pc:sldChg chg="del">
        <pc:chgData name="Oliver Kerr &lt;School of Psychology &amp; Computer Science&gt;" userId="0edf7521-11b5-4004-936c-73cddf5fd012" providerId="ADAL" clId="{0D94B782-E077-4588-AEF1-9E3C180A08A9}" dt="2021-09-07T10:14:34.692" v="9" actId="47"/>
        <pc:sldMkLst>
          <pc:docMk/>
          <pc:sldMk cId="2433689422" sldId="267"/>
        </pc:sldMkLst>
      </pc:sldChg>
      <pc:sldChg chg="add">
        <pc:chgData name="Oliver Kerr &lt;School of Psychology &amp; Computer Science&gt;" userId="0edf7521-11b5-4004-936c-73cddf5fd012" providerId="ADAL" clId="{0D94B782-E077-4588-AEF1-9E3C180A08A9}" dt="2021-09-07T10:18:06.176" v="20"/>
        <pc:sldMkLst>
          <pc:docMk/>
          <pc:sldMk cId="3227466639" sldId="267"/>
        </pc:sldMkLst>
      </pc:sldChg>
      <pc:sldChg chg="del">
        <pc:chgData name="Oliver Kerr &lt;School of Psychology &amp; Computer Science&gt;" userId="0edf7521-11b5-4004-936c-73cddf5fd012" providerId="ADAL" clId="{0D94B782-E077-4588-AEF1-9E3C180A08A9}" dt="2021-09-07T10:14:34.692" v="9" actId="47"/>
        <pc:sldMkLst>
          <pc:docMk/>
          <pc:sldMk cId="2688593570" sldId="268"/>
        </pc:sldMkLst>
      </pc:sldChg>
      <pc:sldChg chg="del">
        <pc:chgData name="Oliver Kerr &lt;School of Psychology &amp; Computer Science&gt;" userId="0edf7521-11b5-4004-936c-73cddf5fd012" providerId="ADAL" clId="{0D94B782-E077-4588-AEF1-9E3C180A08A9}" dt="2021-09-07T10:14:34.692" v="9" actId="47"/>
        <pc:sldMkLst>
          <pc:docMk/>
          <pc:sldMk cId="312248158" sldId="269"/>
        </pc:sldMkLst>
      </pc:sldChg>
      <pc:sldChg chg="del">
        <pc:chgData name="Oliver Kerr &lt;School of Psychology &amp; Computer Science&gt;" userId="0edf7521-11b5-4004-936c-73cddf5fd012" providerId="ADAL" clId="{0D94B782-E077-4588-AEF1-9E3C180A08A9}" dt="2021-09-07T10:14:34.692" v="9" actId="47"/>
        <pc:sldMkLst>
          <pc:docMk/>
          <pc:sldMk cId="3164535257" sldId="270"/>
        </pc:sldMkLst>
      </pc:sldChg>
      <pc:sldChg chg="del">
        <pc:chgData name="Oliver Kerr &lt;School of Psychology &amp; Computer Science&gt;" userId="0edf7521-11b5-4004-936c-73cddf5fd012" providerId="ADAL" clId="{0D94B782-E077-4588-AEF1-9E3C180A08A9}" dt="2021-09-07T10:14:34.692" v="9" actId="47"/>
        <pc:sldMkLst>
          <pc:docMk/>
          <pc:sldMk cId="458282259" sldId="271"/>
        </pc:sldMkLst>
      </pc:sldChg>
      <pc:sldChg chg="del">
        <pc:chgData name="Oliver Kerr &lt;School of Psychology &amp; Computer Science&gt;" userId="0edf7521-11b5-4004-936c-73cddf5fd012" providerId="ADAL" clId="{0D94B782-E077-4588-AEF1-9E3C180A08A9}" dt="2021-09-07T10:14:34.692" v="9" actId="47"/>
        <pc:sldMkLst>
          <pc:docMk/>
          <pc:sldMk cId="685505165" sldId="272"/>
        </pc:sldMkLst>
      </pc:sldChg>
      <pc:sldChg chg="del">
        <pc:chgData name="Oliver Kerr &lt;School of Psychology &amp; Computer Science&gt;" userId="0edf7521-11b5-4004-936c-73cddf5fd012" providerId="ADAL" clId="{0D94B782-E077-4588-AEF1-9E3C180A08A9}" dt="2021-09-07T10:14:34.692" v="9" actId="47"/>
        <pc:sldMkLst>
          <pc:docMk/>
          <pc:sldMk cId="1583530208" sldId="273"/>
        </pc:sldMkLst>
      </pc:sldChg>
      <pc:sldChg chg="del">
        <pc:chgData name="Oliver Kerr &lt;School of Psychology &amp; Computer Science&gt;" userId="0edf7521-11b5-4004-936c-73cddf5fd012" providerId="ADAL" clId="{0D94B782-E077-4588-AEF1-9E3C180A08A9}" dt="2021-09-07T10:14:34.692" v="9" actId="47"/>
        <pc:sldMkLst>
          <pc:docMk/>
          <pc:sldMk cId="2562327448" sldId="274"/>
        </pc:sldMkLst>
      </pc:sldChg>
      <pc:sldChg chg="add">
        <pc:chgData name="Oliver Kerr &lt;School of Psychology &amp; Computer Science&gt;" userId="0edf7521-11b5-4004-936c-73cddf5fd012" providerId="ADAL" clId="{0D94B782-E077-4588-AEF1-9E3C180A08A9}" dt="2021-09-07T10:18:06.176" v="20"/>
        <pc:sldMkLst>
          <pc:docMk/>
          <pc:sldMk cId="3857174815" sldId="275"/>
        </pc:sldMkLst>
      </pc:sldChg>
      <pc:sldChg chg="del">
        <pc:chgData name="Oliver Kerr &lt;School of Psychology &amp; Computer Science&gt;" userId="0edf7521-11b5-4004-936c-73cddf5fd012" providerId="ADAL" clId="{0D94B782-E077-4588-AEF1-9E3C180A08A9}" dt="2021-09-07T10:14:34.692" v="9" actId="47"/>
        <pc:sldMkLst>
          <pc:docMk/>
          <pc:sldMk cId="4279147980" sldId="275"/>
        </pc:sldMkLst>
      </pc:sldChg>
      <pc:sldChg chg="del">
        <pc:chgData name="Oliver Kerr &lt;School of Psychology &amp; Computer Science&gt;" userId="0edf7521-11b5-4004-936c-73cddf5fd012" providerId="ADAL" clId="{0D94B782-E077-4588-AEF1-9E3C180A08A9}" dt="2021-09-07T10:14:34.692" v="9" actId="47"/>
        <pc:sldMkLst>
          <pc:docMk/>
          <pc:sldMk cId="280706861" sldId="276"/>
        </pc:sldMkLst>
      </pc:sldChg>
      <pc:sldChg chg="addSp modSp new mod">
        <pc:chgData name="Oliver Kerr &lt;School of Psychology &amp; Computer Science&gt;" userId="0edf7521-11b5-4004-936c-73cddf5fd012" providerId="ADAL" clId="{0D94B782-E077-4588-AEF1-9E3C180A08A9}" dt="2021-09-07T10:21:11.539" v="114" actId="20577"/>
        <pc:sldMkLst>
          <pc:docMk/>
          <pc:sldMk cId="3255168178" sldId="276"/>
        </pc:sldMkLst>
        <pc:spChg chg="mod">
          <ac:chgData name="Oliver Kerr &lt;School of Psychology &amp; Computer Science&gt;" userId="0edf7521-11b5-4004-936c-73cddf5fd012" providerId="ADAL" clId="{0D94B782-E077-4588-AEF1-9E3C180A08A9}" dt="2021-09-07T10:19:33.516" v="38" actId="20577"/>
          <ac:spMkLst>
            <pc:docMk/>
            <pc:sldMk cId="3255168178" sldId="276"/>
            <ac:spMk id="2" creationId="{3B188991-1431-4B67-A808-D6FDFAB666D2}"/>
          </ac:spMkLst>
        </pc:spChg>
        <pc:spChg chg="mod">
          <ac:chgData name="Oliver Kerr &lt;School of Psychology &amp; Computer Science&gt;" userId="0edf7521-11b5-4004-936c-73cddf5fd012" providerId="ADAL" clId="{0D94B782-E077-4588-AEF1-9E3C180A08A9}" dt="2021-09-07T10:19:44.303" v="45" actId="20577"/>
          <ac:spMkLst>
            <pc:docMk/>
            <pc:sldMk cId="3255168178" sldId="276"/>
            <ac:spMk id="3" creationId="{398EA60B-087E-45D8-83D9-03DAA12DCF22}"/>
          </ac:spMkLst>
        </pc:spChg>
        <pc:spChg chg="add mod">
          <ac:chgData name="Oliver Kerr &lt;School of Psychology &amp; Computer Science&gt;" userId="0edf7521-11b5-4004-936c-73cddf5fd012" providerId="ADAL" clId="{0D94B782-E077-4588-AEF1-9E3C180A08A9}" dt="2021-09-07T10:21:11.539" v="114" actId="20577"/>
          <ac:spMkLst>
            <pc:docMk/>
            <pc:sldMk cId="3255168178" sldId="276"/>
            <ac:spMk id="4" creationId="{0CAA62DB-1287-4CF5-A45A-FBB163BE7F91}"/>
          </ac:spMkLst>
        </pc:spChg>
      </pc:sldChg>
      <pc:sldChg chg="addSp delSp modSp add mod">
        <pc:chgData name="Oliver Kerr &lt;School of Psychology &amp; Computer Science&gt;" userId="0edf7521-11b5-4004-936c-73cddf5fd012" providerId="ADAL" clId="{0D94B782-E077-4588-AEF1-9E3C180A08A9}" dt="2021-09-07T10:24:28.002" v="200" actId="14100"/>
        <pc:sldMkLst>
          <pc:docMk/>
          <pc:sldMk cId="511312992" sldId="277"/>
        </pc:sldMkLst>
        <pc:spChg chg="del">
          <ac:chgData name="Oliver Kerr &lt;School of Psychology &amp; Computer Science&gt;" userId="0edf7521-11b5-4004-936c-73cddf5fd012" providerId="ADAL" clId="{0D94B782-E077-4588-AEF1-9E3C180A08A9}" dt="2021-09-07T10:21:36.595" v="116" actId="478"/>
          <ac:spMkLst>
            <pc:docMk/>
            <pc:sldMk cId="511312992" sldId="277"/>
            <ac:spMk id="4" creationId="{0CAA62DB-1287-4CF5-A45A-FBB163BE7F91}"/>
          </ac:spMkLst>
        </pc:spChg>
        <pc:spChg chg="add mod">
          <ac:chgData name="Oliver Kerr &lt;School of Psychology &amp; Computer Science&gt;" userId="0edf7521-11b5-4004-936c-73cddf5fd012" providerId="ADAL" clId="{0D94B782-E077-4588-AEF1-9E3C180A08A9}" dt="2021-09-07T10:22:01.309" v="123" actId="1076"/>
          <ac:spMkLst>
            <pc:docMk/>
            <pc:sldMk cId="511312992" sldId="277"/>
            <ac:spMk id="5" creationId="{5B21CD55-A2FE-4D09-BD87-DAECBA88501D}"/>
          </ac:spMkLst>
        </pc:spChg>
        <pc:spChg chg="add mod">
          <ac:chgData name="Oliver Kerr &lt;School of Psychology &amp; Computer Science&gt;" userId="0edf7521-11b5-4004-936c-73cddf5fd012" providerId="ADAL" clId="{0D94B782-E077-4588-AEF1-9E3C180A08A9}" dt="2021-09-07T10:22:24.415" v="139" actId="1076"/>
          <ac:spMkLst>
            <pc:docMk/>
            <pc:sldMk cId="511312992" sldId="277"/>
            <ac:spMk id="6" creationId="{D5B39A99-49D0-48D8-83E2-0D9DB79A48C0}"/>
          </ac:spMkLst>
        </pc:spChg>
        <pc:spChg chg="add mod">
          <ac:chgData name="Oliver Kerr &lt;School of Psychology &amp; Computer Science&gt;" userId="0edf7521-11b5-4004-936c-73cddf5fd012" providerId="ADAL" clId="{0D94B782-E077-4588-AEF1-9E3C180A08A9}" dt="2021-09-07T10:23:52.197" v="175" actId="1076"/>
          <ac:spMkLst>
            <pc:docMk/>
            <pc:sldMk cId="511312992" sldId="277"/>
            <ac:spMk id="9" creationId="{23587F70-E221-47AC-A9B9-BF345606290C}"/>
          </ac:spMkLst>
        </pc:spChg>
        <pc:spChg chg="add mod">
          <ac:chgData name="Oliver Kerr &lt;School of Psychology &amp; Computer Science&gt;" userId="0edf7521-11b5-4004-936c-73cddf5fd012" providerId="ADAL" clId="{0D94B782-E077-4588-AEF1-9E3C180A08A9}" dt="2021-09-07T10:24:18.245" v="196" actId="1076"/>
          <ac:spMkLst>
            <pc:docMk/>
            <pc:sldMk cId="511312992" sldId="277"/>
            <ac:spMk id="13" creationId="{F8476BAD-CFB4-435A-A6D5-513B5A64F0EE}"/>
          </ac:spMkLst>
        </pc:spChg>
        <pc:cxnChg chg="add mod">
          <ac:chgData name="Oliver Kerr &lt;School of Psychology &amp; Computer Science&gt;" userId="0edf7521-11b5-4004-936c-73cddf5fd012" providerId="ADAL" clId="{0D94B782-E077-4588-AEF1-9E3C180A08A9}" dt="2021-09-07T10:22:59.312" v="142" actId="1582"/>
          <ac:cxnSpMkLst>
            <pc:docMk/>
            <pc:sldMk cId="511312992" sldId="277"/>
            <ac:cxnSpMk id="8" creationId="{1F6B33CB-855E-45BB-A367-AD2BA2024DB8}"/>
          </ac:cxnSpMkLst>
        </pc:cxnChg>
        <pc:cxnChg chg="add mod">
          <ac:chgData name="Oliver Kerr &lt;School of Psychology &amp; Computer Science&gt;" userId="0edf7521-11b5-4004-936c-73cddf5fd012" providerId="ADAL" clId="{0D94B782-E077-4588-AEF1-9E3C180A08A9}" dt="2021-09-07T10:23:52.197" v="175" actId="1076"/>
          <ac:cxnSpMkLst>
            <pc:docMk/>
            <pc:sldMk cId="511312992" sldId="277"/>
            <ac:cxnSpMk id="10" creationId="{3AAD911A-1132-49FA-928A-864C0E856AF9}"/>
          </ac:cxnSpMkLst>
        </pc:cxnChg>
        <pc:cxnChg chg="add mod">
          <ac:chgData name="Oliver Kerr &lt;School of Psychology &amp; Computer Science&gt;" userId="0edf7521-11b5-4004-936c-73cddf5fd012" providerId="ADAL" clId="{0D94B782-E077-4588-AEF1-9E3C180A08A9}" dt="2021-09-07T10:24:28.002" v="200" actId="14100"/>
          <ac:cxnSpMkLst>
            <pc:docMk/>
            <pc:sldMk cId="511312992" sldId="277"/>
            <ac:cxnSpMk id="14" creationId="{F350BFF3-015E-4FD0-A43E-44425B48A550}"/>
          </ac:cxnSpMkLst>
        </pc:cxnChg>
      </pc:sldChg>
      <pc:sldChg chg="del">
        <pc:chgData name="Oliver Kerr &lt;School of Psychology &amp; Computer Science&gt;" userId="0edf7521-11b5-4004-936c-73cddf5fd012" providerId="ADAL" clId="{0D94B782-E077-4588-AEF1-9E3C180A08A9}" dt="2021-09-07T10:14:34.692" v="9" actId="47"/>
        <pc:sldMkLst>
          <pc:docMk/>
          <pc:sldMk cId="3215154379" sldId="277"/>
        </pc:sldMkLst>
      </pc:sldChg>
      <pc:sldChg chg="addSp modSp new mod">
        <pc:chgData name="Oliver Kerr &lt;School of Psychology &amp; Computer Science&gt;" userId="0edf7521-11b5-4004-936c-73cddf5fd012" providerId="ADAL" clId="{0D94B782-E077-4588-AEF1-9E3C180A08A9}" dt="2021-09-07T10:46:39.026" v="291" actId="113"/>
        <pc:sldMkLst>
          <pc:docMk/>
          <pc:sldMk cId="3162900909" sldId="278"/>
        </pc:sldMkLst>
        <pc:spChg chg="mod">
          <ac:chgData name="Oliver Kerr &lt;School of Psychology &amp; Computer Science&gt;" userId="0edf7521-11b5-4004-936c-73cddf5fd012" providerId="ADAL" clId="{0D94B782-E077-4588-AEF1-9E3C180A08A9}" dt="2021-09-07T10:31:20.232" v="230" actId="20577"/>
          <ac:spMkLst>
            <pc:docMk/>
            <pc:sldMk cId="3162900909" sldId="278"/>
            <ac:spMk id="2" creationId="{C6C1A5A8-7185-4C34-93B0-68101C7A8313}"/>
          </ac:spMkLst>
        </pc:spChg>
        <pc:spChg chg="mod">
          <ac:chgData name="Oliver Kerr &lt;School of Psychology &amp; Computer Science&gt;" userId="0edf7521-11b5-4004-936c-73cddf5fd012" providerId="ADAL" clId="{0D94B782-E077-4588-AEF1-9E3C180A08A9}" dt="2021-09-07T10:31:35.450" v="242" actId="20577"/>
          <ac:spMkLst>
            <pc:docMk/>
            <pc:sldMk cId="3162900909" sldId="278"/>
            <ac:spMk id="3" creationId="{EC45966F-4B4E-4040-9A20-53B079D6B2EC}"/>
          </ac:spMkLst>
        </pc:spChg>
        <pc:spChg chg="add mod">
          <ac:chgData name="Oliver Kerr &lt;School of Psychology &amp; Computer Science&gt;" userId="0edf7521-11b5-4004-936c-73cddf5fd012" providerId="ADAL" clId="{0D94B782-E077-4588-AEF1-9E3C180A08A9}" dt="2021-09-07T10:46:39.026" v="291" actId="113"/>
          <ac:spMkLst>
            <pc:docMk/>
            <pc:sldMk cId="3162900909" sldId="278"/>
            <ac:spMk id="4" creationId="{CD51E160-304A-4250-BDDD-ADE7A3C5A12D}"/>
          </ac:spMkLst>
        </pc:spChg>
      </pc:sldChg>
      <pc:sldChg chg="addSp modSp add mod">
        <pc:chgData name="Oliver Kerr &lt;School of Psychology &amp; Computer Science&gt;" userId="0edf7521-11b5-4004-936c-73cddf5fd012" providerId="ADAL" clId="{0D94B782-E077-4588-AEF1-9E3C180A08A9}" dt="2021-09-07T10:47:49.355" v="356" actId="1035"/>
        <pc:sldMkLst>
          <pc:docMk/>
          <pc:sldMk cId="1174230204" sldId="279"/>
        </pc:sldMkLst>
        <pc:spChg chg="add mod">
          <ac:chgData name="Oliver Kerr &lt;School of Psychology &amp; Computer Science&gt;" userId="0edf7521-11b5-4004-936c-73cddf5fd012" providerId="ADAL" clId="{0D94B782-E077-4588-AEF1-9E3C180A08A9}" dt="2021-09-07T10:47:19.106" v="347" actId="1076"/>
          <ac:spMkLst>
            <pc:docMk/>
            <pc:sldMk cId="1174230204" sldId="279"/>
            <ac:spMk id="5" creationId="{E2EC91BB-6308-449D-ADDD-468464C0E23A}"/>
          </ac:spMkLst>
        </pc:spChg>
        <pc:cxnChg chg="add mod">
          <ac:chgData name="Oliver Kerr &lt;School of Psychology &amp; Computer Science&gt;" userId="0edf7521-11b5-4004-936c-73cddf5fd012" providerId="ADAL" clId="{0D94B782-E077-4588-AEF1-9E3C180A08A9}" dt="2021-09-07T10:47:49.355" v="356" actId="1035"/>
          <ac:cxnSpMkLst>
            <pc:docMk/>
            <pc:sldMk cId="1174230204" sldId="279"/>
            <ac:cxnSpMk id="7" creationId="{C2C7D564-B8F4-457A-B69D-212F521A2699}"/>
          </ac:cxnSpMkLst>
        </pc:cxnChg>
      </pc:sldChg>
      <pc:sldChg chg="add">
        <pc:chgData name="Oliver Kerr &lt;School of Psychology &amp; Computer Science&gt;" userId="0edf7521-11b5-4004-936c-73cddf5fd012" providerId="ADAL" clId="{0D94B782-E077-4588-AEF1-9E3C180A08A9}" dt="2021-09-07T10:52:21.060" v="357"/>
        <pc:sldMkLst>
          <pc:docMk/>
          <pc:sldMk cId="4267624804" sldId="280"/>
        </pc:sldMkLst>
      </pc:sldChg>
      <pc:sldChg chg="delSp modSp add mod">
        <pc:chgData name="Oliver Kerr &lt;School of Psychology &amp; Computer Science&gt;" userId="0edf7521-11b5-4004-936c-73cddf5fd012" providerId="ADAL" clId="{0D94B782-E077-4588-AEF1-9E3C180A08A9}" dt="2021-09-07T10:55:13.986" v="399" actId="20577"/>
        <pc:sldMkLst>
          <pc:docMk/>
          <pc:sldMk cId="827800322" sldId="281"/>
        </pc:sldMkLst>
        <pc:spChg chg="mod">
          <ac:chgData name="Oliver Kerr &lt;School of Psychology &amp; Computer Science&gt;" userId="0edf7521-11b5-4004-936c-73cddf5fd012" providerId="ADAL" clId="{0D94B782-E077-4588-AEF1-9E3C180A08A9}" dt="2021-09-07T10:54:40.036" v="395" actId="20577"/>
          <ac:spMkLst>
            <pc:docMk/>
            <pc:sldMk cId="827800322" sldId="281"/>
            <ac:spMk id="3" creationId="{EC45966F-4B4E-4040-9A20-53B079D6B2EC}"/>
          </ac:spMkLst>
        </pc:spChg>
        <pc:spChg chg="mod">
          <ac:chgData name="Oliver Kerr &lt;School of Psychology &amp; Computer Science&gt;" userId="0edf7521-11b5-4004-936c-73cddf5fd012" providerId="ADAL" clId="{0D94B782-E077-4588-AEF1-9E3C180A08A9}" dt="2021-09-07T10:55:13.986" v="399" actId="20577"/>
          <ac:spMkLst>
            <pc:docMk/>
            <pc:sldMk cId="827800322" sldId="281"/>
            <ac:spMk id="4" creationId="{CD51E160-304A-4250-BDDD-ADE7A3C5A12D}"/>
          </ac:spMkLst>
        </pc:spChg>
        <pc:spChg chg="del">
          <ac:chgData name="Oliver Kerr &lt;School of Psychology &amp; Computer Science&gt;" userId="0edf7521-11b5-4004-936c-73cddf5fd012" providerId="ADAL" clId="{0D94B782-E077-4588-AEF1-9E3C180A08A9}" dt="2021-09-07T10:53:41.951" v="359" actId="478"/>
          <ac:spMkLst>
            <pc:docMk/>
            <pc:sldMk cId="827800322" sldId="281"/>
            <ac:spMk id="5" creationId="{E2EC91BB-6308-449D-ADDD-468464C0E23A}"/>
          </ac:spMkLst>
        </pc:spChg>
        <pc:cxnChg chg="del">
          <ac:chgData name="Oliver Kerr &lt;School of Psychology &amp; Computer Science&gt;" userId="0edf7521-11b5-4004-936c-73cddf5fd012" providerId="ADAL" clId="{0D94B782-E077-4588-AEF1-9E3C180A08A9}" dt="2021-09-07T10:53:44" v="360" actId="478"/>
          <ac:cxnSpMkLst>
            <pc:docMk/>
            <pc:sldMk cId="827800322" sldId="281"/>
            <ac:cxnSpMk id="7" creationId="{C2C7D564-B8F4-457A-B69D-212F521A2699}"/>
          </ac:cxnSpMkLst>
        </pc:cxnChg>
      </pc:sldChg>
      <pc:sldChg chg="addSp modSp new mod">
        <pc:chgData name="Oliver Kerr &lt;School of Psychology &amp; Computer Science&gt;" userId="0edf7521-11b5-4004-936c-73cddf5fd012" providerId="ADAL" clId="{0D94B782-E077-4588-AEF1-9E3C180A08A9}" dt="2021-09-07T11:01:39.535" v="751" actId="20577"/>
        <pc:sldMkLst>
          <pc:docMk/>
          <pc:sldMk cId="1269144792" sldId="282"/>
        </pc:sldMkLst>
        <pc:spChg chg="mod">
          <ac:chgData name="Oliver Kerr &lt;School of Psychology &amp; Computer Science&gt;" userId="0edf7521-11b5-4004-936c-73cddf5fd012" providerId="ADAL" clId="{0D94B782-E077-4588-AEF1-9E3C180A08A9}" dt="2021-09-07T10:55:31.282" v="412" actId="20577"/>
          <ac:spMkLst>
            <pc:docMk/>
            <pc:sldMk cId="1269144792" sldId="282"/>
            <ac:spMk id="2" creationId="{E17F4FD9-F178-4E3C-AFB5-5F42879F57E0}"/>
          </ac:spMkLst>
        </pc:spChg>
        <pc:spChg chg="mod">
          <ac:chgData name="Oliver Kerr &lt;School of Psychology &amp; Computer Science&gt;" userId="0edf7521-11b5-4004-936c-73cddf5fd012" providerId="ADAL" clId="{0D94B782-E077-4588-AEF1-9E3C180A08A9}" dt="2021-09-07T11:01:08.342" v="725"/>
          <ac:spMkLst>
            <pc:docMk/>
            <pc:sldMk cId="1269144792" sldId="282"/>
            <ac:spMk id="3" creationId="{AC77A5EE-33FD-4F45-B3DC-66E0A71B6144}"/>
          </ac:spMkLst>
        </pc:spChg>
        <pc:spChg chg="add mod">
          <ac:chgData name="Oliver Kerr &lt;School of Psychology &amp; Computer Science&gt;" userId="0edf7521-11b5-4004-936c-73cddf5fd012" providerId="ADAL" clId="{0D94B782-E077-4588-AEF1-9E3C180A08A9}" dt="2021-09-07T11:01:39.535" v="751" actId="20577"/>
          <ac:spMkLst>
            <pc:docMk/>
            <pc:sldMk cId="1269144792" sldId="282"/>
            <ac:spMk id="4" creationId="{EBB28CE4-DDB5-40BE-9C86-45F31F721BDB}"/>
          </ac:spMkLst>
        </pc:spChg>
      </pc:sldChg>
      <pc:sldChg chg="modSp add mod">
        <pc:chgData name="Oliver Kerr &lt;School of Psychology &amp; Computer Science&gt;" userId="0edf7521-11b5-4004-936c-73cddf5fd012" providerId="ADAL" clId="{0D94B782-E077-4588-AEF1-9E3C180A08A9}" dt="2021-09-07T11:01:47.593" v="753" actId="13926"/>
        <pc:sldMkLst>
          <pc:docMk/>
          <pc:sldMk cId="2989127768" sldId="283"/>
        </pc:sldMkLst>
        <pc:spChg chg="mod">
          <ac:chgData name="Oliver Kerr &lt;School of Psychology &amp; Computer Science&gt;" userId="0edf7521-11b5-4004-936c-73cddf5fd012" providerId="ADAL" clId="{0D94B782-E077-4588-AEF1-9E3C180A08A9}" dt="2021-09-07T11:01:47.593" v="753" actId="13926"/>
          <ac:spMkLst>
            <pc:docMk/>
            <pc:sldMk cId="2989127768" sldId="283"/>
            <ac:spMk id="4" creationId="{EBB28CE4-DDB5-40BE-9C86-45F31F721BDB}"/>
          </ac:spMkLst>
        </pc:spChg>
      </pc:sldChg>
      <pc:sldChg chg="modSp add mod">
        <pc:chgData name="Oliver Kerr &lt;School of Psychology &amp; Computer Science&gt;" userId="0edf7521-11b5-4004-936c-73cddf5fd012" providerId="ADAL" clId="{0D94B782-E077-4588-AEF1-9E3C180A08A9}" dt="2021-09-07T11:02:23.070" v="756" actId="13926"/>
        <pc:sldMkLst>
          <pc:docMk/>
          <pc:sldMk cId="782979126" sldId="284"/>
        </pc:sldMkLst>
        <pc:spChg chg="mod">
          <ac:chgData name="Oliver Kerr &lt;School of Psychology &amp; Computer Science&gt;" userId="0edf7521-11b5-4004-936c-73cddf5fd012" providerId="ADAL" clId="{0D94B782-E077-4588-AEF1-9E3C180A08A9}" dt="2021-09-07T11:02:23.070" v="756" actId="13926"/>
          <ac:spMkLst>
            <pc:docMk/>
            <pc:sldMk cId="782979126" sldId="284"/>
            <ac:spMk id="4" creationId="{EBB28CE4-DDB5-40BE-9C86-45F31F721BDB}"/>
          </ac:spMkLst>
        </pc:spChg>
      </pc:sldChg>
      <pc:sldChg chg="modSp add mod">
        <pc:chgData name="Oliver Kerr &lt;School of Psychology &amp; Computer Science&gt;" userId="0edf7521-11b5-4004-936c-73cddf5fd012" providerId="ADAL" clId="{0D94B782-E077-4588-AEF1-9E3C180A08A9}" dt="2021-09-07T11:02:34.352" v="758" actId="13926"/>
        <pc:sldMkLst>
          <pc:docMk/>
          <pc:sldMk cId="802501421" sldId="285"/>
        </pc:sldMkLst>
        <pc:spChg chg="mod">
          <ac:chgData name="Oliver Kerr &lt;School of Psychology &amp; Computer Science&gt;" userId="0edf7521-11b5-4004-936c-73cddf5fd012" providerId="ADAL" clId="{0D94B782-E077-4588-AEF1-9E3C180A08A9}" dt="2021-09-07T11:02:34.352" v="758" actId="13926"/>
          <ac:spMkLst>
            <pc:docMk/>
            <pc:sldMk cId="802501421" sldId="285"/>
            <ac:spMk id="4" creationId="{EBB28CE4-DDB5-40BE-9C86-45F31F721BDB}"/>
          </ac:spMkLst>
        </pc:spChg>
      </pc:sldChg>
      <pc:sldChg chg="addSp delSp modSp add mod">
        <pc:chgData name="Oliver Kerr &lt;School of Psychology &amp; Computer Science&gt;" userId="0edf7521-11b5-4004-936c-73cddf5fd012" providerId="ADAL" clId="{0D94B782-E077-4588-AEF1-9E3C180A08A9}" dt="2021-09-07T11:12:47.222" v="786" actId="20577"/>
        <pc:sldMkLst>
          <pc:docMk/>
          <pc:sldMk cId="1023557838" sldId="286"/>
        </pc:sldMkLst>
        <pc:spChg chg="del">
          <ac:chgData name="Oliver Kerr &lt;School of Psychology &amp; Computer Science&gt;" userId="0edf7521-11b5-4004-936c-73cddf5fd012" providerId="ADAL" clId="{0D94B782-E077-4588-AEF1-9E3C180A08A9}" dt="2021-09-07T11:12:18.433" v="761" actId="478"/>
          <ac:spMkLst>
            <pc:docMk/>
            <pc:sldMk cId="1023557838" sldId="286"/>
            <ac:spMk id="4" creationId="{EBB28CE4-DDB5-40BE-9C86-45F31F721BDB}"/>
          </ac:spMkLst>
        </pc:spChg>
        <pc:spChg chg="add mod">
          <ac:chgData name="Oliver Kerr &lt;School of Psychology &amp; Computer Science&gt;" userId="0edf7521-11b5-4004-936c-73cddf5fd012" providerId="ADAL" clId="{0D94B782-E077-4588-AEF1-9E3C180A08A9}" dt="2021-09-07T11:12:47.222" v="786" actId="20577"/>
          <ac:spMkLst>
            <pc:docMk/>
            <pc:sldMk cId="1023557838" sldId="286"/>
            <ac:spMk id="5" creationId="{E6368414-228B-45E8-AC0E-CA638AA06C19}"/>
          </ac:spMkLst>
        </pc:spChg>
      </pc:sldChg>
      <pc:sldChg chg="modSp add mod">
        <pc:chgData name="Oliver Kerr &lt;School of Psychology &amp; Computer Science&gt;" userId="0edf7521-11b5-4004-936c-73cddf5fd012" providerId="ADAL" clId="{0D94B782-E077-4588-AEF1-9E3C180A08A9}" dt="2021-09-07T11:13:25.343" v="790" actId="13926"/>
        <pc:sldMkLst>
          <pc:docMk/>
          <pc:sldMk cId="2680424427" sldId="287"/>
        </pc:sldMkLst>
        <pc:spChg chg="mod">
          <ac:chgData name="Oliver Kerr &lt;School of Psychology &amp; Computer Science&gt;" userId="0edf7521-11b5-4004-936c-73cddf5fd012" providerId="ADAL" clId="{0D94B782-E077-4588-AEF1-9E3C180A08A9}" dt="2021-09-07T11:13:25.343" v="790" actId="13926"/>
          <ac:spMkLst>
            <pc:docMk/>
            <pc:sldMk cId="2680424427" sldId="287"/>
            <ac:spMk id="5" creationId="{E6368414-228B-45E8-AC0E-CA638AA06C19}"/>
          </ac:spMkLst>
        </pc:spChg>
      </pc:sldChg>
      <pc:sldChg chg="modSp new mod">
        <pc:chgData name="Oliver Kerr &lt;School of Psychology &amp; Computer Science&gt;" userId="0edf7521-11b5-4004-936c-73cddf5fd012" providerId="ADAL" clId="{0D94B782-E077-4588-AEF1-9E3C180A08A9}" dt="2021-09-07T11:18:18.927" v="1055" actId="20577"/>
        <pc:sldMkLst>
          <pc:docMk/>
          <pc:sldMk cId="3533283893" sldId="288"/>
        </pc:sldMkLst>
        <pc:spChg chg="mod">
          <ac:chgData name="Oliver Kerr &lt;School of Psychology &amp; Computer Science&gt;" userId="0edf7521-11b5-4004-936c-73cddf5fd012" providerId="ADAL" clId="{0D94B782-E077-4588-AEF1-9E3C180A08A9}" dt="2021-09-07T11:13:40.348" v="803" actId="20577"/>
          <ac:spMkLst>
            <pc:docMk/>
            <pc:sldMk cId="3533283893" sldId="288"/>
            <ac:spMk id="2" creationId="{180BA8F5-7010-4CAD-A25B-0429432FC1C0}"/>
          </ac:spMkLst>
        </pc:spChg>
        <pc:spChg chg="mod">
          <ac:chgData name="Oliver Kerr &lt;School of Psychology &amp; Computer Science&gt;" userId="0edf7521-11b5-4004-936c-73cddf5fd012" providerId="ADAL" clId="{0D94B782-E077-4588-AEF1-9E3C180A08A9}" dt="2021-09-07T11:18:18.927" v="1055" actId="20577"/>
          <ac:spMkLst>
            <pc:docMk/>
            <pc:sldMk cId="3533283893" sldId="288"/>
            <ac:spMk id="3" creationId="{3EF14891-44AC-4272-A0FE-F3819DFCF705}"/>
          </ac:spMkLst>
        </pc:spChg>
      </pc:sldChg>
      <pc:sldChg chg="addSp modSp new mod">
        <pc:chgData name="Oliver Kerr &lt;School of Psychology &amp; Computer Science&gt;" userId="0edf7521-11b5-4004-936c-73cddf5fd012" providerId="ADAL" clId="{0D94B782-E077-4588-AEF1-9E3C180A08A9}" dt="2021-09-07T12:11:36.375" v="1191" actId="20577"/>
        <pc:sldMkLst>
          <pc:docMk/>
          <pc:sldMk cId="2774431791" sldId="289"/>
        </pc:sldMkLst>
        <pc:spChg chg="mod">
          <ac:chgData name="Oliver Kerr &lt;School of Psychology &amp; Computer Science&gt;" userId="0edf7521-11b5-4004-936c-73cddf5fd012" providerId="ADAL" clId="{0D94B782-E077-4588-AEF1-9E3C180A08A9}" dt="2021-09-07T11:18:34.695" v="1066" actId="20577"/>
          <ac:spMkLst>
            <pc:docMk/>
            <pc:sldMk cId="2774431791" sldId="289"/>
            <ac:spMk id="2" creationId="{576B35ED-EBD7-44EA-A99D-19E696C3DF4E}"/>
          </ac:spMkLst>
        </pc:spChg>
        <pc:spChg chg="mod">
          <ac:chgData name="Oliver Kerr &lt;School of Psychology &amp; Computer Science&gt;" userId="0edf7521-11b5-4004-936c-73cddf5fd012" providerId="ADAL" clId="{0D94B782-E077-4588-AEF1-9E3C180A08A9}" dt="2021-09-07T12:05:51.060" v="1169"/>
          <ac:spMkLst>
            <pc:docMk/>
            <pc:sldMk cId="2774431791" sldId="289"/>
            <ac:spMk id="3" creationId="{FD701DD7-AEAB-4922-95F9-F86CA0CDFA26}"/>
          </ac:spMkLst>
        </pc:spChg>
        <pc:spChg chg="add mod">
          <ac:chgData name="Oliver Kerr &lt;School of Psychology &amp; Computer Science&gt;" userId="0edf7521-11b5-4004-936c-73cddf5fd012" providerId="ADAL" clId="{0D94B782-E077-4588-AEF1-9E3C180A08A9}" dt="2021-09-07T12:11:36.375" v="1191" actId="20577"/>
          <ac:spMkLst>
            <pc:docMk/>
            <pc:sldMk cId="2774431791" sldId="289"/>
            <ac:spMk id="4" creationId="{0BE55232-82FD-4556-8168-4517C7032604}"/>
          </ac:spMkLst>
        </pc:spChg>
      </pc:sldChg>
      <pc:sldChg chg="modSp add mod">
        <pc:chgData name="Oliver Kerr &lt;School of Psychology &amp; Computer Science&gt;" userId="0edf7521-11b5-4004-936c-73cddf5fd012" providerId="ADAL" clId="{0D94B782-E077-4588-AEF1-9E3C180A08A9}" dt="2021-09-07T12:12:06.569" v="1200" actId="20577"/>
        <pc:sldMkLst>
          <pc:docMk/>
          <pc:sldMk cId="982122970" sldId="290"/>
        </pc:sldMkLst>
        <pc:spChg chg="mod">
          <ac:chgData name="Oliver Kerr &lt;School of Psychology &amp; Computer Science&gt;" userId="0edf7521-11b5-4004-936c-73cddf5fd012" providerId="ADAL" clId="{0D94B782-E077-4588-AEF1-9E3C180A08A9}" dt="2021-09-07T12:12:06.569" v="1200" actId="20577"/>
          <ac:spMkLst>
            <pc:docMk/>
            <pc:sldMk cId="982122970" sldId="290"/>
            <ac:spMk id="4" creationId="{0BE55232-82FD-4556-8168-4517C7032604}"/>
          </ac:spMkLst>
        </pc:spChg>
      </pc:sldChg>
      <pc:sldChg chg="addSp delSp modSp add mod">
        <pc:chgData name="Oliver Kerr &lt;School of Psychology &amp; Computer Science&gt;" userId="0edf7521-11b5-4004-936c-73cddf5fd012" providerId="ADAL" clId="{0D94B782-E077-4588-AEF1-9E3C180A08A9}" dt="2021-09-07T12:16:34.377" v="1235" actId="20577"/>
        <pc:sldMkLst>
          <pc:docMk/>
          <pc:sldMk cId="2764180728" sldId="291"/>
        </pc:sldMkLst>
        <pc:spChg chg="del">
          <ac:chgData name="Oliver Kerr &lt;School of Psychology &amp; Computer Science&gt;" userId="0edf7521-11b5-4004-936c-73cddf5fd012" providerId="ADAL" clId="{0D94B782-E077-4588-AEF1-9E3C180A08A9}" dt="2021-09-07T12:15:41.582" v="1202" actId="478"/>
          <ac:spMkLst>
            <pc:docMk/>
            <pc:sldMk cId="2764180728" sldId="291"/>
            <ac:spMk id="4" creationId="{0BE55232-82FD-4556-8168-4517C7032604}"/>
          </ac:spMkLst>
        </pc:spChg>
        <pc:spChg chg="add mod">
          <ac:chgData name="Oliver Kerr &lt;School of Psychology &amp; Computer Science&gt;" userId="0edf7521-11b5-4004-936c-73cddf5fd012" providerId="ADAL" clId="{0D94B782-E077-4588-AEF1-9E3C180A08A9}" dt="2021-09-07T12:16:34.377" v="1235" actId="20577"/>
          <ac:spMkLst>
            <pc:docMk/>
            <pc:sldMk cId="2764180728" sldId="291"/>
            <ac:spMk id="5" creationId="{E15295DA-C1C2-44B5-8E53-5B1EE296A3F7}"/>
          </ac:spMkLst>
        </pc:spChg>
      </pc:sldChg>
      <pc:sldChg chg="modSp add mod">
        <pc:chgData name="Oliver Kerr &lt;School of Psychology &amp; Computer Science&gt;" userId="0edf7521-11b5-4004-936c-73cddf5fd012" providerId="ADAL" clId="{0D94B782-E077-4588-AEF1-9E3C180A08A9}" dt="2021-09-07T12:17:05.832" v="1240" actId="13926"/>
        <pc:sldMkLst>
          <pc:docMk/>
          <pc:sldMk cId="4245453840" sldId="292"/>
        </pc:sldMkLst>
        <pc:spChg chg="mod">
          <ac:chgData name="Oliver Kerr &lt;School of Psychology &amp; Computer Science&gt;" userId="0edf7521-11b5-4004-936c-73cddf5fd012" providerId="ADAL" clId="{0D94B782-E077-4588-AEF1-9E3C180A08A9}" dt="2021-09-07T12:17:05.832" v="1240" actId="13926"/>
          <ac:spMkLst>
            <pc:docMk/>
            <pc:sldMk cId="4245453840" sldId="292"/>
            <ac:spMk id="5" creationId="{E15295DA-C1C2-44B5-8E53-5B1EE296A3F7}"/>
          </ac:spMkLst>
        </pc:spChg>
      </pc:sldChg>
      <pc:sldChg chg="addSp delSp modSp add mod">
        <pc:chgData name="Oliver Kerr &lt;School of Psychology &amp; Computer Science&gt;" userId="0edf7521-11b5-4004-936c-73cddf5fd012" providerId="ADAL" clId="{0D94B782-E077-4588-AEF1-9E3C180A08A9}" dt="2021-09-07T12:26:17.410" v="1275" actId="20577"/>
        <pc:sldMkLst>
          <pc:docMk/>
          <pc:sldMk cId="2076686465" sldId="293"/>
        </pc:sldMkLst>
        <pc:spChg chg="mod">
          <ac:chgData name="Oliver Kerr &lt;School of Psychology &amp; Computer Science&gt;" userId="0edf7521-11b5-4004-936c-73cddf5fd012" providerId="ADAL" clId="{0D94B782-E077-4588-AEF1-9E3C180A08A9}" dt="2021-09-07T12:23:04.164" v="1258"/>
          <ac:spMkLst>
            <pc:docMk/>
            <pc:sldMk cId="2076686465" sldId="293"/>
            <ac:spMk id="3" creationId="{FD701DD7-AEAB-4922-95F9-F86CA0CDFA26}"/>
          </ac:spMkLst>
        </pc:spChg>
        <pc:spChg chg="add mod">
          <ac:chgData name="Oliver Kerr &lt;School of Psychology &amp; Computer Science&gt;" userId="0edf7521-11b5-4004-936c-73cddf5fd012" providerId="ADAL" clId="{0D94B782-E077-4588-AEF1-9E3C180A08A9}" dt="2021-09-07T12:26:17.410" v="1275" actId="20577"/>
          <ac:spMkLst>
            <pc:docMk/>
            <pc:sldMk cId="2076686465" sldId="293"/>
            <ac:spMk id="4" creationId="{CD866D37-FA82-4F4C-9589-97B4615CCE32}"/>
          </ac:spMkLst>
        </pc:spChg>
        <pc:spChg chg="del">
          <ac:chgData name="Oliver Kerr &lt;School of Psychology &amp; Computer Science&gt;" userId="0edf7521-11b5-4004-936c-73cddf5fd012" providerId="ADAL" clId="{0D94B782-E077-4588-AEF1-9E3C180A08A9}" dt="2021-09-07T12:23:00.143" v="1254" actId="478"/>
          <ac:spMkLst>
            <pc:docMk/>
            <pc:sldMk cId="2076686465" sldId="293"/>
            <ac:spMk id="5" creationId="{E15295DA-C1C2-44B5-8E53-5B1EE296A3F7}"/>
          </ac:spMkLst>
        </pc:spChg>
      </pc:sldChg>
      <pc:sldChg chg="modSp new del mod">
        <pc:chgData name="Oliver Kerr &lt;School of Psychology &amp; Computer Science&gt;" userId="0edf7521-11b5-4004-936c-73cddf5fd012" providerId="ADAL" clId="{0D94B782-E077-4588-AEF1-9E3C180A08A9}" dt="2021-09-07T12:22:55.585" v="1252" actId="47"/>
        <pc:sldMkLst>
          <pc:docMk/>
          <pc:sldMk cId="3337584782" sldId="293"/>
        </pc:sldMkLst>
        <pc:spChg chg="mod">
          <ac:chgData name="Oliver Kerr &lt;School of Psychology &amp; Computer Science&gt;" userId="0edf7521-11b5-4004-936c-73cddf5fd012" providerId="ADAL" clId="{0D94B782-E077-4588-AEF1-9E3C180A08A9}" dt="2021-09-07T12:22:50.174" v="1251" actId="20577"/>
          <ac:spMkLst>
            <pc:docMk/>
            <pc:sldMk cId="3337584782" sldId="293"/>
            <ac:spMk id="2" creationId="{71472F70-ECAE-459C-B922-71CADEC38DDA}"/>
          </ac:spMkLst>
        </pc:spChg>
      </pc:sldChg>
      <pc:sldChg chg="modSp add mod">
        <pc:chgData name="Oliver Kerr &lt;School of Psychology &amp; Computer Science&gt;" userId="0edf7521-11b5-4004-936c-73cddf5fd012" providerId="ADAL" clId="{0D94B782-E077-4588-AEF1-9E3C180A08A9}" dt="2021-09-07T12:28:40.947" v="1280" actId="13926"/>
        <pc:sldMkLst>
          <pc:docMk/>
          <pc:sldMk cId="2825269640" sldId="294"/>
        </pc:sldMkLst>
        <pc:spChg chg="mod">
          <ac:chgData name="Oliver Kerr &lt;School of Psychology &amp; Computer Science&gt;" userId="0edf7521-11b5-4004-936c-73cddf5fd012" providerId="ADAL" clId="{0D94B782-E077-4588-AEF1-9E3C180A08A9}" dt="2021-09-07T12:28:40.947" v="1280" actId="13926"/>
          <ac:spMkLst>
            <pc:docMk/>
            <pc:sldMk cId="2825269640" sldId="294"/>
            <ac:spMk id="4" creationId="{CD866D37-FA82-4F4C-9589-97B4615CCE32}"/>
          </ac:spMkLst>
        </pc:spChg>
      </pc:sldChg>
      <pc:sldChg chg="addSp modSp add mod">
        <pc:chgData name="Oliver Kerr &lt;School of Psychology &amp; Computer Science&gt;" userId="0edf7521-11b5-4004-936c-73cddf5fd012" providerId="ADAL" clId="{0D94B782-E077-4588-AEF1-9E3C180A08A9}" dt="2021-09-07T12:30:42.421" v="1353" actId="20577"/>
        <pc:sldMkLst>
          <pc:docMk/>
          <pc:sldMk cId="3575254684" sldId="295"/>
        </pc:sldMkLst>
        <pc:spChg chg="mod">
          <ac:chgData name="Oliver Kerr &lt;School of Psychology &amp; Computer Science&gt;" userId="0edf7521-11b5-4004-936c-73cddf5fd012" providerId="ADAL" clId="{0D94B782-E077-4588-AEF1-9E3C180A08A9}" dt="2021-09-07T12:30:42.421" v="1353" actId="20577"/>
          <ac:spMkLst>
            <pc:docMk/>
            <pc:sldMk cId="3575254684" sldId="295"/>
            <ac:spMk id="4" creationId="{CD866D37-FA82-4F4C-9589-97B4615CCE32}"/>
          </ac:spMkLst>
        </pc:spChg>
        <pc:spChg chg="add mod">
          <ac:chgData name="Oliver Kerr &lt;School of Psychology &amp; Computer Science&gt;" userId="0edf7521-11b5-4004-936c-73cddf5fd012" providerId="ADAL" clId="{0D94B782-E077-4588-AEF1-9E3C180A08A9}" dt="2021-09-07T12:30:32.387" v="1350" actId="207"/>
          <ac:spMkLst>
            <pc:docMk/>
            <pc:sldMk cId="3575254684" sldId="295"/>
            <ac:spMk id="5" creationId="{0896AEC2-2761-4845-B75B-87228C005779}"/>
          </ac:spMkLst>
        </pc:spChg>
      </pc:sldChg>
    </pc:docChg>
  </pc:docChgLst>
  <pc:docChgLst>
    <pc:chgData name="Oliver Kerr &lt;School of Psychology &amp; Computer Science&gt;" userId="0edf7521-11b5-4004-936c-73cddf5fd012" providerId="ADAL" clId="{C8A1C2DC-1817-4795-9B4E-D6C6573ACBDB}"/>
    <pc:docChg chg="undo custSel addSld modSld">
      <pc:chgData name="Oliver Kerr &lt;School of Psychology &amp; Computer Science&gt;" userId="0edf7521-11b5-4004-936c-73cddf5fd012" providerId="ADAL" clId="{C8A1C2DC-1817-4795-9B4E-D6C6573ACBDB}" dt="2021-08-05T08:14:51.768" v="168" actId="1076"/>
      <pc:docMkLst>
        <pc:docMk/>
      </pc:docMkLst>
      <pc:sldChg chg="add">
        <pc:chgData name="Oliver Kerr &lt;School of Psychology &amp; Computer Science&gt;" userId="0edf7521-11b5-4004-936c-73cddf5fd012" providerId="ADAL" clId="{C8A1C2DC-1817-4795-9B4E-D6C6573ACBDB}" dt="2021-08-05T08:04:05.412" v="0"/>
        <pc:sldMkLst>
          <pc:docMk/>
          <pc:sldMk cId="39416762" sldId="299"/>
        </pc:sldMkLst>
      </pc:sldChg>
      <pc:sldChg chg="modSp new mod">
        <pc:chgData name="Oliver Kerr &lt;School of Psychology &amp; Computer Science&gt;" userId="0edf7521-11b5-4004-936c-73cddf5fd012" providerId="ADAL" clId="{C8A1C2DC-1817-4795-9B4E-D6C6573ACBDB}" dt="2021-08-05T08:07:39.461" v="48" actId="20577"/>
        <pc:sldMkLst>
          <pc:docMk/>
          <pc:sldMk cId="1168193371" sldId="300"/>
        </pc:sldMkLst>
        <pc:spChg chg="mod">
          <ac:chgData name="Oliver Kerr &lt;School of Psychology &amp; Computer Science&gt;" userId="0edf7521-11b5-4004-936c-73cddf5fd012" providerId="ADAL" clId="{C8A1C2DC-1817-4795-9B4E-D6C6573ACBDB}" dt="2021-08-05T08:07:39.461" v="48" actId="20577"/>
          <ac:spMkLst>
            <pc:docMk/>
            <pc:sldMk cId="1168193371" sldId="300"/>
            <ac:spMk id="2" creationId="{E6E57E43-E059-454D-B1BE-B265A82E8BAA}"/>
          </ac:spMkLst>
        </pc:spChg>
        <pc:spChg chg="mod">
          <ac:chgData name="Oliver Kerr &lt;School of Psychology &amp; Computer Science&gt;" userId="0edf7521-11b5-4004-936c-73cddf5fd012" providerId="ADAL" clId="{C8A1C2DC-1817-4795-9B4E-D6C6573ACBDB}" dt="2021-08-05T08:07:28.710" v="29" actId="20577"/>
          <ac:spMkLst>
            <pc:docMk/>
            <pc:sldMk cId="1168193371" sldId="300"/>
            <ac:spMk id="3" creationId="{4A987303-86AB-4786-BE98-2E12095D2CE9}"/>
          </ac:spMkLst>
        </pc:spChg>
      </pc:sldChg>
      <pc:sldChg chg="addSp modSp add mod">
        <pc:chgData name="Oliver Kerr &lt;School of Psychology &amp; Computer Science&gt;" userId="0edf7521-11b5-4004-936c-73cddf5fd012" providerId="ADAL" clId="{C8A1C2DC-1817-4795-9B4E-D6C6573ACBDB}" dt="2021-08-05T08:08:33.930" v="62" actId="1076"/>
        <pc:sldMkLst>
          <pc:docMk/>
          <pc:sldMk cId="455723496" sldId="301"/>
        </pc:sldMkLst>
        <pc:spChg chg="add mod">
          <ac:chgData name="Oliver Kerr &lt;School of Psychology &amp; Computer Science&gt;" userId="0edf7521-11b5-4004-936c-73cddf5fd012" providerId="ADAL" clId="{C8A1C2DC-1817-4795-9B4E-D6C6573ACBDB}" dt="2021-08-05T08:08:23.904" v="60" actId="1035"/>
          <ac:spMkLst>
            <pc:docMk/>
            <pc:sldMk cId="455723496" sldId="301"/>
            <ac:spMk id="4" creationId="{86BB7D7B-DF87-4DC9-97B6-C5CB2A471203}"/>
          </ac:spMkLst>
        </pc:spChg>
        <pc:spChg chg="add mod">
          <ac:chgData name="Oliver Kerr &lt;School of Psychology &amp; Computer Science&gt;" userId="0edf7521-11b5-4004-936c-73cddf5fd012" providerId="ADAL" clId="{C8A1C2DC-1817-4795-9B4E-D6C6573ACBDB}" dt="2021-08-05T08:08:33.930" v="62" actId="1076"/>
          <ac:spMkLst>
            <pc:docMk/>
            <pc:sldMk cId="455723496" sldId="301"/>
            <ac:spMk id="5" creationId="{F0DFA82B-DE33-442D-B668-D2A779B0DC6C}"/>
          </ac:spMkLst>
        </pc:spChg>
      </pc:sldChg>
      <pc:sldChg chg="addSp delSp modSp new mod">
        <pc:chgData name="Oliver Kerr &lt;School of Psychology &amp; Computer Science&gt;" userId="0edf7521-11b5-4004-936c-73cddf5fd012" providerId="ADAL" clId="{C8A1C2DC-1817-4795-9B4E-D6C6573ACBDB}" dt="2021-08-05T08:14:38.221" v="165" actId="20577"/>
        <pc:sldMkLst>
          <pc:docMk/>
          <pc:sldMk cId="970853810" sldId="302"/>
        </pc:sldMkLst>
        <pc:spChg chg="mod">
          <ac:chgData name="Oliver Kerr &lt;School of Psychology &amp; Computer Science&gt;" userId="0edf7521-11b5-4004-936c-73cddf5fd012" providerId="ADAL" clId="{C8A1C2DC-1817-4795-9B4E-D6C6573ACBDB}" dt="2021-08-05T08:13:16.192" v="106" actId="20577"/>
          <ac:spMkLst>
            <pc:docMk/>
            <pc:sldMk cId="970853810" sldId="302"/>
            <ac:spMk id="2" creationId="{28064935-0942-489E-8E14-3762FAEACD78}"/>
          </ac:spMkLst>
        </pc:spChg>
        <pc:spChg chg="del mod">
          <ac:chgData name="Oliver Kerr &lt;School of Psychology &amp; Computer Science&gt;" userId="0edf7521-11b5-4004-936c-73cddf5fd012" providerId="ADAL" clId="{C8A1C2DC-1817-4795-9B4E-D6C6573ACBDB}" dt="2021-08-05T08:13:32.145" v="112" actId="478"/>
          <ac:spMkLst>
            <pc:docMk/>
            <pc:sldMk cId="970853810" sldId="302"/>
            <ac:spMk id="3" creationId="{5ED31A37-40F7-4B6E-9CBC-E1034D64B7B8}"/>
          </ac:spMkLst>
        </pc:spChg>
        <pc:spChg chg="add del mod">
          <ac:chgData name="Oliver Kerr &lt;School of Psychology &amp; Computer Science&gt;" userId="0edf7521-11b5-4004-936c-73cddf5fd012" providerId="ADAL" clId="{C8A1C2DC-1817-4795-9B4E-D6C6573ACBDB}" dt="2021-08-05T08:13:33.478" v="113" actId="478"/>
          <ac:spMkLst>
            <pc:docMk/>
            <pc:sldMk cId="970853810" sldId="302"/>
            <ac:spMk id="5" creationId="{20448A98-8C67-4D12-8946-EBEA7E531631}"/>
          </ac:spMkLst>
        </pc:spChg>
        <pc:spChg chg="add mod">
          <ac:chgData name="Oliver Kerr &lt;School of Psychology &amp; Computer Science&gt;" userId="0edf7521-11b5-4004-936c-73cddf5fd012" providerId="ADAL" clId="{C8A1C2DC-1817-4795-9B4E-D6C6573ACBDB}" dt="2021-08-05T08:14:38.221" v="165" actId="20577"/>
          <ac:spMkLst>
            <pc:docMk/>
            <pc:sldMk cId="970853810" sldId="302"/>
            <ac:spMk id="6" creationId="{64DDEDB7-1631-4F9E-ADC3-CA3B381E9EAC}"/>
          </ac:spMkLst>
        </pc:spChg>
      </pc:sldChg>
      <pc:sldChg chg="addSp modSp add mod">
        <pc:chgData name="Oliver Kerr &lt;School of Psychology &amp; Computer Science&gt;" userId="0edf7521-11b5-4004-936c-73cddf5fd012" providerId="ADAL" clId="{C8A1C2DC-1817-4795-9B4E-D6C6573ACBDB}" dt="2021-08-05T08:14:51.768" v="168" actId="1076"/>
        <pc:sldMkLst>
          <pc:docMk/>
          <pc:sldMk cId="4142573786" sldId="303"/>
        </pc:sldMkLst>
        <pc:spChg chg="add mod">
          <ac:chgData name="Oliver Kerr &lt;School of Psychology &amp; Computer Science&gt;" userId="0edf7521-11b5-4004-936c-73cddf5fd012" providerId="ADAL" clId="{C8A1C2DC-1817-4795-9B4E-D6C6573ACBDB}" dt="2021-08-05T08:14:51.768" v="168" actId="1076"/>
          <ac:spMkLst>
            <pc:docMk/>
            <pc:sldMk cId="4142573786" sldId="303"/>
            <ac:spMk id="4" creationId="{D53386B5-FA9E-457C-B80B-B3B5E26B51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D9D1-E99B-492E-B132-D5BEFC45171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8F-816A-4148-A06A-119E8B7E90B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46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D9D1-E99B-492E-B132-D5BEFC45171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8F-816A-4148-A06A-119E8B7E9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6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D9D1-E99B-492E-B132-D5BEFC45171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8F-816A-4148-A06A-119E8B7E9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0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D9D1-E99B-492E-B132-D5BEFC45171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8F-816A-4148-A06A-119E8B7E9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7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D9D1-E99B-492E-B132-D5BEFC45171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8F-816A-4148-A06A-119E8B7E90B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0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D9D1-E99B-492E-B132-D5BEFC45171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8F-816A-4148-A06A-119E8B7E9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78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D9D1-E99B-492E-B132-D5BEFC45171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8F-816A-4148-A06A-119E8B7E9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85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D9D1-E99B-492E-B132-D5BEFC45171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8F-816A-4148-A06A-119E8B7E9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8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D9D1-E99B-492E-B132-D5BEFC45171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8F-816A-4148-A06A-119E8B7E9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24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48D9D1-E99B-492E-B132-D5BEFC45171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971F8F-816A-4148-A06A-119E8B7E9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19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D9D1-E99B-492E-B132-D5BEFC45171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1F8F-816A-4148-A06A-119E8B7E9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8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8D9D1-E99B-492E-B132-D5BEFC45171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971F8F-816A-4148-A06A-119E8B7E90B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57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5085-CDAC-4995-98D2-460C1B943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Functions /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5BBE-0322-4550-9889-773F4CCC4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Oliver Kerr</a:t>
            </a:r>
          </a:p>
          <a:p>
            <a:r>
              <a:rPr lang="en-GB" dirty="0"/>
              <a:t>Okerr@UCLan.ac.uk</a:t>
            </a:r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FC3CF20E-BDEC-4A2E-9036-0AB7486B92E2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8410CC92-D0DE-428F-AE79-BA975523E49E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EB5661F7-B39B-48B9-9354-163F0F40A9D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1F8C5D10-5CF6-454D-953B-C34AAF7C218B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16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4FD9-F178-4E3C-AFB5-5F42879F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A5EE-33FD-4F45-B3DC-66E0A71B6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Sometimes, we may want our functions to ‘return a value’</a:t>
            </a:r>
          </a:p>
          <a:p>
            <a:pPr marL="0" indent="0">
              <a:buNone/>
            </a:pPr>
            <a:r>
              <a:rPr lang="en-GB" dirty="0"/>
              <a:t>In order to do so, we must specify the </a:t>
            </a:r>
            <a:r>
              <a:rPr lang="en-GB" b="1" dirty="0"/>
              <a:t>return type </a:t>
            </a:r>
            <a:r>
              <a:rPr lang="en-GB" dirty="0"/>
              <a:t>when defining our function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B28CE4-DDB5-40BE-9C86-45F31F721BDB}"/>
              </a:ext>
            </a:extLst>
          </p:cNvPr>
          <p:cNvSpPr/>
          <p:nvPr/>
        </p:nvSpPr>
        <p:spPr>
          <a:xfrm>
            <a:off x="1036320" y="263634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your name"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12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4FD9-F178-4E3C-AFB5-5F42879F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A5EE-33FD-4F45-B3DC-66E0A71B6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Sometimes, we may want our functions to ‘return a value’</a:t>
            </a:r>
          </a:p>
          <a:p>
            <a:pPr marL="0" indent="0">
              <a:buNone/>
            </a:pPr>
            <a:r>
              <a:rPr lang="en-GB" dirty="0"/>
              <a:t>In order to do so, we must specify the </a:t>
            </a:r>
            <a:r>
              <a:rPr lang="en-GB" b="1" dirty="0"/>
              <a:t>return type </a:t>
            </a:r>
            <a:r>
              <a:rPr lang="en-GB" dirty="0"/>
              <a:t>when defining our function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B28CE4-DDB5-40BE-9C86-45F31F721BDB}"/>
              </a:ext>
            </a:extLst>
          </p:cNvPr>
          <p:cNvSpPr/>
          <p:nvPr/>
        </p:nvSpPr>
        <p:spPr>
          <a:xfrm>
            <a:off x="1036320" y="263634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your name"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97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4FD9-F178-4E3C-AFB5-5F42879F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A5EE-33FD-4F45-B3DC-66E0A71B6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Sometimes, we may want our functions to ‘return a value’</a:t>
            </a:r>
          </a:p>
          <a:p>
            <a:pPr marL="0" indent="0">
              <a:buNone/>
            </a:pPr>
            <a:r>
              <a:rPr lang="en-GB" dirty="0"/>
              <a:t>In order to do so, we must specify the </a:t>
            </a:r>
            <a:r>
              <a:rPr lang="en-GB" b="1" dirty="0"/>
              <a:t>return type </a:t>
            </a:r>
            <a:r>
              <a:rPr lang="en-GB" dirty="0"/>
              <a:t>when defining our function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B28CE4-DDB5-40BE-9C86-45F31F721BDB}"/>
              </a:ext>
            </a:extLst>
          </p:cNvPr>
          <p:cNvSpPr/>
          <p:nvPr/>
        </p:nvSpPr>
        <p:spPr>
          <a:xfrm>
            <a:off x="1036320" y="263634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your name"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userName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getUserName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50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4FD9-F178-4E3C-AFB5-5F42879F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A5EE-33FD-4F45-B3DC-66E0A71B6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Sometimes, we may want our functions to ‘return a value’</a:t>
            </a:r>
          </a:p>
          <a:p>
            <a:pPr marL="0" indent="0">
              <a:buNone/>
            </a:pPr>
            <a:r>
              <a:rPr lang="en-GB" dirty="0"/>
              <a:t>In order to do so, we must specify the </a:t>
            </a:r>
            <a:r>
              <a:rPr lang="en-GB" b="1" dirty="0"/>
              <a:t>return type </a:t>
            </a:r>
            <a:r>
              <a:rPr lang="en-GB" dirty="0"/>
              <a:t>when defining our function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68414-228B-45E8-AC0E-CA638AA06C19}"/>
              </a:ext>
            </a:extLst>
          </p:cNvPr>
          <p:cNvSpPr/>
          <p:nvPr/>
        </p:nvSpPr>
        <p:spPr>
          <a:xfrm>
            <a:off x="1170339" y="259446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your age"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userAge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userAge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55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4FD9-F178-4E3C-AFB5-5F42879F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A5EE-33FD-4F45-B3DC-66E0A71B6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Sometimes, we may want our functions to ‘return a value’</a:t>
            </a:r>
          </a:p>
          <a:p>
            <a:pPr marL="0" indent="0">
              <a:buNone/>
            </a:pPr>
            <a:r>
              <a:rPr lang="en-GB" dirty="0"/>
              <a:t>In order to do so, we must specify the </a:t>
            </a:r>
            <a:r>
              <a:rPr lang="en-GB" b="1" dirty="0"/>
              <a:t>return type </a:t>
            </a:r>
            <a:r>
              <a:rPr lang="en-GB" dirty="0"/>
              <a:t>when defining our function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68414-228B-45E8-AC0E-CA638AA06C19}"/>
              </a:ext>
            </a:extLst>
          </p:cNvPr>
          <p:cNvSpPr/>
          <p:nvPr/>
        </p:nvSpPr>
        <p:spPr>
          <a:xfrm>
            <a:off x="1170339" y="259446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getUserAge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your age"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age;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userAge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getUserAge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userAge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42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A8F5-7010-4CAD-A25B-0429432F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14891-44AC-4272-A0FE-F3819DFCF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datatype can be a return type for a function.</a:t>
            </a:r>
          </a:p>
          <a:p>
            <a:pPr marL="0" indent="0">
              <a:buNone/>
            </a:pPr>
            <a:r>
              <a:rPr lang="en-GB" dirty="0"/>
              <a:t>If we do not want to return a value from a function we use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endParaRPr lang="en-GB" b="1" dirty="0"/>
          </a:p>
          <a:p>
            <a:endParaRPr lang="en-GB" dirty="0"/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"Hello!"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28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35ED-EBD7-44EA-A99D-19E696C3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1DD7-AEAB-4922-95F9-F86CA0CD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Sometimes, we may want to pass data into our functions.</a:t>
            </a:r>
          </a:p>
          <a:p>
            <a:r>
              <a:rPr lang="en-GB" dirty="0"/>
              <a:t>This is done using </a:t>
            </a:r>
            <a:r>
              <a:rPr lang="en-GB" b="1" dirty="0"/>
              <a:t>parameters</a:t>
            </a:r>
          </a:p>
          <a:p>
            <a:endParaRPr lang="en-GB" b="1" dirty="0"/>
          </a:p>
          <a:p>
            <a:r>
              <a:rPr lang="en-GB" b="1" dirty="0"/>
              <a:t>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E55232-82FD-4556-8168-4517C7032604}"/>
              </a:ext>
            </a:extLst>
          </p:cNvPr>
          <p:cNvSpPr/>
          <p:nvPr/>
        </p:nvSpPr>
        <p:spPr>
          <a:xfrm>
            <a:off x="1097280" y="2823074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000" dirty="0">
                <a:solidFill>
                  <a:srgbClr val="2B91AF"/>
                </a:solidFill>
                <a:latin typeface="Consolas" panose="020B0609020204030204" pitchFamily="49" charset="0"/>
              </a:rPr>
              <a:t>    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person1 = 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(person1);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74431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35ED-EBD7-44EA-A99D-19E696C3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1DD7-AEAB-4922-95F9-F86CA0CD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Sometimes, we may want to pass data into our functions.</a:t>
            </a:r>
          </a:p>
          <a:p>
            <a:r>
              <a:rPr lang="en-GB" dirty="0"/>
              <a:t>This is done using </a:t>
            </a:r>
            <a:r>
              <a:rPr lang="en-GB" b="1" dirty="0"/>
              <a:t>parameters</a:t>
            </a:r>
          </a:p>
          <a:p>
            <a:endParaRPr lang="en-GB" b="1" dirty="0"/>
          </a:p>
          <a:p>
            <a:r>
              <a:rPr lang="en-GB" b="1" dirty="0"/>
              <a:t>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E55232-82FD-4556-8168-4517C7032604}"/>
              </a:ext>
            </a:extLst>
          </p:cNvPr>
          <p:cNvSpPr/>
          <p:nvPr/>
        </p:nvSpPr>
        <p:spPr>
          <a:xfrm>
            <a:off x="1097280" y="2823074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000" dirty="0">
                <a:solidFill>
                  <a:srgbClr val="2B91AF"/>
                </a:solidFill>
                <a:latin typeface="Consolas" panose="020B0609020204030204" pitchFamily="49" charset="0"/>
              </a:rPr>
              <a:t>    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person1 = 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person1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82122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35ED-EBD7-44EA-A99D-19E696C3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1DD7-AEAB-4922-95F9-F86CA0CD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Sometimes, we may want to pass data into our functions.</a:t>
            </a:r>
          </a:p>
          <a:p>
            <a:r>
              <a:rPr lang="en-GB" dirty="0"/>
              <a:t>This is done using </a:t>
            </a:r>
            <a:r>
              <a:rPr lang="en-GB" b="1" dirty="0"/>
              <a:t>parameters</a:t>
            </a:r>
          </a:p>
          <a:p>
            <a:endParaRPr lang="en-GB" b="1" dirty="0"/>
          </a:p>
          <a:p>
            <a:r>
              <a:rPr lang="en-GB" b="1" dirty="0"/>
              <a:t>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5295DA-C1C2-44B5-8E53-5B1EE296A3F7}"/>
              </a:ext>
            </a:extLst>
          </p:cNvPr>
          <p:cNvSpPr/>
          <p:nvPr/>
        </p:nvSpPr>
        <p:spPr>
          <a:xfrm>
            <a:off x="1053305" y="2684460"/>
            <a:ext cx="91586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name2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"Hello to you too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name2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person1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person2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(person1, person2);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180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35ED-EBD7-44EA-A99D-19E696C3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1DD7-AEAB-4922-95F9-F86CA0CD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Sometimes, we may want to pass data into our functions.</a:t>
            </a:r>
          </a:p>
          <a:p>
            <a:r>
              <a:rPr lang="en-GB" dirty="0"/>
              <a:t>This is done using </a:t>
            </a:r>
            <a:r>
              <a:rPr lang="en-GB" b="1" dirty="0"/>
              <a:t>parameters</a:t>
            </a:r>
          </a:p>
          <a:p>
            <a:endParaRPr lang="en-GB" b="1" dirty="0"/>
          </a:p>
          <a:p>
            <a:r>
              <a:rPr lang="en-GB" b="1" dirty="0"/>
              <a:t>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5295DA-C1C2-44B5-8E53-5B1EE296A3F7}"/>
              </a:ext>
            </a:extLst>
          </p:cNvPr>
          <p:cNvSpPr/>
          <p:nvPr/>
        </p:nvSpPr>
        <p:spPr>
          <a:xfrm>
            <a:off x="1053305" y="2684460"/>
            <a:ext cx="91586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2B91A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name2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"Hello to you too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name2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person1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person2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person1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person2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45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607A-6FD9-1F45-9416-6DF99258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GB" dirty="0"/>
              <a:t>Why should we use methods / functions?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9360-FD36-4942-B5E5-E99C47058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66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35ED-EBD7-44EA-A99D-19E696C3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1DD7-AEAB-4922-95F9-F86CA0CD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Sometimes, we may want to pass data into our functions.</a:t>
            </a:r>
          </a:p>
          <a:p>
            <a:r>
              <a:rPr lang="en-GB" dirty="0"/>
              <a:t>This is done using </a:t>
            </a:r>
            <a:r>
              <a:rPr lang="en-GB" b="1" dirty="0"/>
              <a:t>parameters</a:t>
            </a:r>
          </a:p>
          <a:p>
            <a:endParaRPr lang="en-GB" b="1" dirty="0"/>
          </a:p>
          <a:p>
            <a:r>
              <a:rPr lang="en-GB" b="1" dirty="0"/>
              <a:t>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866D37-FA82-4F4C-9589-97B4615CCE32}"/>
              </a:ext>
            </a:extLst>
          </p:cNvPr>
          <p:cNvSpPr/>
          <p:nvPr/>
        </p:nvSpPr>
        <p:spPr>
          <a:xfrm>
            <a:off x="1184298" y="2935194"/>
            <a:ext cx="105981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sayHowOld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 you are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 years old"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person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age = 20;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sayHowOld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(person, age);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686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35ED-EBD7-44EA-A99D-19E696C3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1DD7-AEAB-4922-95F9-F86CA0CD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Sometimes, we may want to pass data into our functions.</a:t>
            </a:r>
          </a:p>
          <a:p>
            <a:r>
              <a:rPr lang="en-GB" dirty="0"/>
              <a:t>This is done using </a:t>
            </a:r>
            <a:r>
              <a:rPr lang="en-GB" b="1" dirty="0"/>
              <a:t>parameters</a:t>
            </a:r>
          </a:p>
          <a:p>
            <a:endParaRPr lang="en-GB" b="1" dirty="0"/>
          </a:p>
          <a:p>
            <a:r>
              <a:rPr lang="en-GB" b="1" dirty="0"/>
              <a:t>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866D37-FA82-4F4C-9589-97B4615CCE32}"/>
              </a:ext>
            </a:extLst>
          </p:cNvPr>
          <p:cNvSpPr/>
          <p:nvPr/>
        </p:nvSpPr>
        <p:spPr>
          <a:xfrm>
            <a:off x="1184298" y="2935194"/>
            <a:ext cx="105981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sayHowOld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 you are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 years old"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person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age = 20;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sayHowOld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person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269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35ED-EBD7-44EA-A99D-19E696C3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1DD7-AEAB-4922-95F9-F86CA0CD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Sometimes, we may want to pass data into our functions.</a:t>
            </a:r>
          </a:p>
          <a:p>
            <a:r>
              <a:rPr lang="en-GB" dirty="0"/>
              <a:t>This is done using </a:t>
            </a:r>
            <a:r>
              <a:rPr lang="en-GB" b="1" dirty="0"/>
              <a:t>parameters</a:t>
            </a:r>
          </a:p>
          <a:p>
            <a:endParaRPr lang="en-GB" b="1" dirty="0"/>
          </a:p>
          <a:p>
            <a:r>
              <a:rPr lang="en-GB" b="1" dirty="0"/>
              <a:t>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866D37-FA82-4F4C-9589-97B4615CCE32}"/>
              </a:ext>
            </a:extLst>
          </p:cNvPr>
          <p:cNvSpPr/>
          <p:nvPr/>
        </p:nvSpPr>
        <p:spPr>
          <a:xfrm>
            <a:off x="1184298" y="2935194"/>
            <a:ext cx="105981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sayHowOld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 you are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 years old"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person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age = 20;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sayHowOld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age,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person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6AEC2-2761-4845-B75B-87228C005779}"/>
              </a:ext>
            </a:extLst>
          </p:cNvPr>
          <p:cNvSpPr txBox="1"/>
          <p:nvPr/>
        </p:nvSpPr>
        <p:spPr>
          <a:xfrm>
            <a:off x="4872146" y="5222763"/>
            <a:ext cx="4675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ERROR! </a:t>
            </a:r>
          </a:p>
          <a:p>
            <a:r>
              <a:rPr lang="en-GB" b="1" dirty="0"/>
              <a:t>The order of parameter arguments must match</a:t>
            </a:r>
          </a:p>
        </p:txBody>
      </p:sp>
    </p:spTree>
    <p:extLst>
      <p:ext uri="{BB962C8B-B14F-4D97-AF65-F5344CB8AC3E}">
        <p14:creationId xmlns:p14="http://schemas.microsoft.com/office/powerpoint/2010/main" val="3575254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6BAE-7026-484E-A658-41E960FB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BA89-A52D-4D68-9CC4-962E24C12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function to called </a:t>
            </a:r>
            <a:r>
              <a:rPr lang="en-GB" b="1" dirty="0" err="1"/>
              <a:t>BiggerNum</a:t>
            </a:r>
            <a:r>
              <a:rPr lang="en-GB" dirty="0"/>
              <a:t> which accepted two integer parameters and returns the </a:t>
            </a:r>
            <a:r>
              <a:rPr lang="en-GB" b="1" dirty="0"/>
              <a:t>larger</a:t>
            </a:r>
            <a:r>
              <a:rPr lang="en-GB" dirty="0"/>
              <a:t> of the two integers to main.</a:t>
            </a:r>
            <a:br>
              <a:rPr lang="en-GB" dirty="0"/>
            </a:br>
            <a:r>
              <a:rPr lang="en-GB" dirty="0"/>
              <a:t>If both integers are the same the function should return </a:t>
            </a:r>
            <a:r>
              <a:rPr lang="en-GB" b="1" dirty="0"/>
              <a:t>-1</a:t>
            </a:r>
          </a:p>
          <a:p>
            <a:endParaRPr lang="en-GB" b="1" dirty="0"/>
          </a:p>
          <a:p>
            <a:r>
              <a:rPr lang="en-GB" dirty="0"/>
              <a:t>You should also write code</a:t>
            </a:r>
            <a:r>
              <a:rPr lang="en-GB" b="1" dirty="0"/>
              <a:t> </a:t>
            </a:r>
            <a:r>
              <a:rPr lang="en-GB" dirty="0"/>
              <a:t>within main to test </a:t>
            </a:r>
            <a:r>
              <a:rPr lang="en-GB"/>
              <a:t>your function.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06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607A-6FD9-1F45-9416-6DF99258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GB" dirty="0"/>
              <a:t>Why should we use methods / functions?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9360-FD36-4942-B5E5-E99C47058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Reduces repeated code</a:t>
            </a:r>
          </a:p>
          <a:p>
            <a:r>
              <a:rPr lang="en-US" dirty="0"/>
              <a:t>Allows tasks to be separated </a:t>
            </a:r>
          </a:p>
          <a:p>
            <a:r>
              <a:rPr lang="en-US" dirty="0"/>
              <a:t>Improves overall readability and </a:t>
            </a:r>
            <a:br>
              <a:rPr lang="en-US" dirty="0"/>
            </a:br>
            <a:r>
              <a:rPr lang="en-US" dirty="0"/>
              <a:t>understandability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385717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8991-1431-4B67-A808-D6FDFAB6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EA60B-087E-45D8-83D9-03DAA12DC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foo()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   //this is a function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A62DB-1287-4CF5-A45A-FBB163BE7F91}"/>
              </a:ext>
            </a:extLst>
          </p:cNvPr>
          <p:cNvSpPr txBox="1"/>
          <p:nvPr/>
        </p:nvSpPr>
        <p:spPr>
          <a:xfrm>
            <a:off x="6714907" y="2973544"/>
            <a:ext cx="341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Functions are placed ABOVE main</a:t>
            </a:r>
          </a:p>
        </p:txBody>
      </p:sp>
    </p:spTree>
    <p:extLst>
      <p:ext uri="{BB962C8B-B14F-4D97-AF65-F5344CB8AC3E}">
        <p14:creationId xmlns:p14="http://schemas.microsoft.com/office/powerpoint/2010/main" val="325516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8991-1431-4B67-A808-D6FDFAB6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EA60B-087E-45D8-83D9-03DAA12DC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foo()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    //this is a function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1CD55-A2FE-4D09-BD87-DAECBA88501D}"/>
              </a:ext>
            </a:extLst>
          </p:cNvPr>
          <p:cNvSpPr/>
          <p:nvPr/>
        </p:nvSpPr>
        <p:spPr>
          <a:xfrm>
            <a:off x="7101557" y="2792061"/>
            <a:ext cx="32430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foo()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9A99-49D0-48D8-83E2-0D9DB79A48C0}"/>
              </a:ext>
            </a:extLst>
          </p:cNvPr>
          <p:cNvSpPr txBox="1"/>
          <p:nvPr/>
        </p:nvSpPr>
        <p:spPr>
          <a:xfrm>
            <a:off x="6680006" y="3804183"/>
            <a:ext cx="134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Return 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6B33CB-855E-45BB-A367-AD2BA2024DB8}"/>
              </a:ext>
            </a:extLst>
          </p:cNvPr>
          <p:cNvCxnSpPr>
            <a:stCxn id="6" idx="0"/>
          </p:cNvCxnSpPr>
          <p:nvPr/>
        </p:nvCxnSpPr>
        <p:spPr>
          <a:xfrm flipV="1">
            <a:off x="7350510" y="3376836"/>
            <a:ext cx="202015" cy="42734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587F70-E221-47AC-A9B9-BF345606290C}"/>
              </a:ext>
            </a:extLst>
          </p:cNvPr>
          <p:cNvSpPr txBox="1"/>
          <p:nvPr/>
        </p:nvSpPr>
        <p:spPr>
          <a:xfrm>
            <a:off x="7844529" y="2108604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Function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AD911A-1132-49FA-928A-864C0E856AF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663824" y="2477936"/>
            <a:ext cx="0" cy="36332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476BAD-CFB4-435A-A6D5-513B5A64F0EE}"/>
              </a:ext>
            </a:extLst>
          </p:cNvPr>
          <p:cNvSpPr txBox="1"/>
          <p:nvPr/>
        </p:nvSpPr>
        <p:spPr>
          <a:xfrm>
            <a:off x="9658712" y="3506295"/>
            <a:ext cx="204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Parameter Brackets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50BFF3-015E-4FD0-A43E-44425B48A55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9483120" y="3084449"/>
            <a:ext cx="1197026" cy="42184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31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A5A8-7185-4C34-93B0-68101C7A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5966F-4B4E-4040-9A20-53B079D6B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foo()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"I am a function"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"Hello!"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foo();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1E160-304A-4250-BDDD-ADE7A3C5A12D}"/>
              </a:ext>
            </a:extLst>
          </p:cNvPr>
          <p:cNvSpPr txBox="1"/>
          <p:nvPr/>
        </p:nvSpPr>
        <p:spPr>
          <a:xfrm>
            <a:off x="8822913" y="2094046"/>
            <a:ext cx="1619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OUTPUT:</a:t>
            </a:r>
          </a:p>
          <a:p>
            <a:r>
              <a:rPr lang="en-GB" b="1" dirty="0"/>
              <a:t>I am a function</a:t>
            </a:r>
          </a:p>
          <a:p>
            <a:r>
              <a:rPr lang="en-GB" b="1" dirty="0"/>
              <a:t>Hello!</a:t>
            </a:r>
          </a:p>
        </p:txBody>
      </p:sp>
    </p:spTree>
    <p:extLst>
      <p:ext uri="{BB962C8B-B14F-4D97-AF65-F5344CB8AC3E}">
        <p14:creationId xmlns:p14="http://schemas.microsoft.com/office/powerpoint/2010/main" val="316290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A5A8-7185-4C34-93B0-68101C7A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5966F-4B4E-4040-9A20-53B079D6B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foo()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"I am a function"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"Hello!"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foo();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1E160-304A-4250-BDDD-ADE7A3C5A12D}"/>
              </a:ext>
            </a:extLst>
          </p:cNvPr>
          <p:cNvSpPr txBox="1"/>
          <p:nvPr/>
        </p:nvSpPr>
        <p:spPr>
          <a:xfrm>
            <a:off x="8822913" y="2094046"/>
            <a:ext cx="1619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OUTPUT:</a:t>
            </a:r>
          </a:p>
          <a:p>
            <a:r>
              <a:rPr lang="en-GB" b="1" dirty="0"/>
              <a:t>I am a function</a:t>
            </a:r>
          </a:p>
          <a:p>
            <a:r>
              <a:rPr lang="en-GB" b="1" dirty="0"/>
              <a:t>Hello!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C91BB-6308-449D-ADDD-468464C0E23A}"/>
              </a:ext>
            </a:extLst>
          </p:cNvPr>
          <p:cNvSpPr txBox="1"/>
          <p:nvPr/>
        </p:nvSpPr>
        <p:spPr>
          <a:xfrm>
            <a:off x="3265548" y="5066428"/>
            <a:ext cx="478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Function Call – runs the code inside the function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C7D564-B8F4-457A-B69D-212F521A2699}"/>
              </a:ext>
            </a:extLst>
          </p:cNvPr>
          <p:cNvCxnSpPr>
            <a:cxnSpLocks/>
          </p:cNvCxnSpPr>
          <p:nvPr/>
        </p:nvCxnSpPr>
        <p:spPr>
          <a:xfrm flipH="1" flipV="1">
            <a:off x="2512855" y="5283976"/>
            <a:ext cx="72593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23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A5A8-7185-4C34-93B0-68101C7A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5966F-4B4E-4040-9A20-53B079D6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7344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foo()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"I am a function"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"Hello!"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foo();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foo();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1E160-304A-4250-BDDD-ADE7A3C5A12D}"/>
              </a:ext>
            </a:extLst>
          </p:cNvPr>
          <p:cNvSpPr txBox="1"/>
          <p:nvPr/>
        </p:nvSpPr>
        <p:spPr>
          <a:xfrm>
            <a:off x="8822913" y="2094046"/>
            <a:ext cx="16193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OUTPUT:</a:t>
            </a:r>
          </a:p>
          <a:p>
            <a:r>
              <a:rPr lang="en-GB" b="1" dirty="0"/>
              <a:t>I am a function</a:t>
            </a:r>
          </a:p>
          <a:p>
            <a:r>
              <a:rPr lang="en-GB" b="1" dirty="0"/>
              <a:t>Hello!</a:t>
            </a:r>
          </a:p>
          <a:p>
            <a:r>
              <a:rPr lang="en-GB" b="1" dirty="0"/>
              <a:t>I am a function</a:t>
            </a:r>
          </a:p>
          <a:p>
            <a:r>
              <a:rPr lang="en-GB" b="1" dirty="0"/>
              <a:t>Hello!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2780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4FD9-F178-4E3C-AFB5-5F42879F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A5EE-33FD-4F45-B3DC-66E0A71B6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Sometimes, we may want our functions to ‘return a value’</a:t>
            </a:r>
          </a:p>
          <a:p>
            <a:pPr marL="0" indent="0">
              <a:buNone/>
            </a:pPr>
            <a:r>
              <a:rPr lang="en-GB" dirty="0"/>
              <a:t>In order to do so, we must specify the </a:t>
            </a:r>
            <a:r>
              <a:rPr lang="en-GB" b="1" dirty="0"/>
              <a:t>return type </a:t>
            </a:r>
            <a:r>
              <a:rPr lang="en-GB" dirty="0"/>
              <a:t>when defining our function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B28CE4-DDB5-40BE-9C86-45F31F721BDB}"/>
              </a:ext>
            </a:extLst>
          </p:cNvPr>
          <p:cNvSpPr/>
          <p:nvPr/>
        </p:nvSpPr>
        <p:spPr>
          <a:xfrm>
            <a:off x="1036320" y="263634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your name"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    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1447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50e680a1-6cf8-4c9e-a7a5-297c30f9dab8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1258</TotalTime>
  <Words>1318</Words>
  <Application>Microsoft Office PowerPoint</Application>
  <PresentationFormat>Widescreen</PresentationFormat>
  <Paragraphs>319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Consolas</vt:lpstr>
      <vt:lpstr>Retrospect</vt:lpstr>
      <vt:lpstr>Functions / Methods</vt:lpstr>
      <vt:lpstr>Why should we use methods / functions?</vt:lpstr>
      <vt:lpstr>Why should we use methods / functions?</vt:lpstr>
      <vt:lpstr>Writing Functions</vt:lpstr>
      <vt:lpstr>Writing Functions</vt:lpstr>
      <vt:lpstr>Writing Functions</vt:lpstr>
      <vt:lpstr>Writing Functions</vt:lpstr>
      <vt:lpstr>Writing Functions</vt:lpstr>
      <vt:lpstr>Return Types</vt:lpstr>
      <vt:lpstr>Return Types</vt:lpstr>
      <vt:lpstr>Return Types</vt:lpstr>
      <vt:lpstr>Return Types</vt:lpstr>
      <vt:lpstr>Return Types</vt:lpstr>
      <vt:lpstr>Return Types</vt:lpstr>
      <vt:lpstr>Return Types</vt:lpstr>
      <vt:lpstr>Parameters</vt:lpstr>
      <vt:lpstr>Parameters</vt:lpstr>
      <vt:lpstr>Parameters</vt:lpstr>
      <vt:lpstr>Parameters</vt:lpstr>
      <vt:lpstr>Parameters</vt:lpstr>
      <vt:lpstr>Parameters</vt:lpstr>
      <vt:lpstr>Parameters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Loops</dc:title>
  <dc:creator>Oliver Kerr &lt;School of Psychology &amp; Computer Science&gt;</dc:creator>
  <cp:lastModifiedBy>Oliver Kerr &lt;School of Psychology &amp; Computer Science&gt;</cp:lastModifiedBy>
  <cp:revision>10</cp:revision>
  <dcterms:created xsi:type="dcterms:W3CDTF">2021-08-04T14:01:04Z</dcterms:created>
  <dcterms:modified xsi:type="dcterms:W3CDTF">2021-11-21T16:14:29Z</dcterms:modified>
</cp:coreProperties>
</file>