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76AD3-CDB8-4BDD-ABCF-76BDB17FD313}" v="444" dt="2021-12-02T19:05:43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Kerr &lt;School of Psychology &amp; Computer Science&gt;" userId="0edf7521-11b5-4004-936c-73cddf5fd012" providerId="ADAL" clId="{DB776AD3-CDB8-4BDD-ABCF-76BDB17FD313}"/>
    <pc:docChg chg="undo custSel addSld delSld modSld">
      <pc:chgData name="Oliver Kerr &lt;School of Psychology &amp; Computer Science&gt;" userId="0edf7521-11b5-4004-936c-73cddf5fd012" providerId="ADAL" clId="{DB776AD3-CDB8-4BDD-ABCF-76BDB17FD313}" dt="2021-12-02T19:05:39.190" v="1450" actId="1076"/>
      <pc:docMkLst>
        <pc:docMk/>
      </pc:docMkLst>
      <pc:sldChg chg="modSp mod">
        <pc:chgData name="Oliver Kerr &lt;School of Psychology &amp; Computer Science&gt;" userId="0edf7521-11b5-4004-936c-73cddf5fd012" providerId="ADAL" clId="{DB776AD3-CDB8-4BDD-ABCF-76BDB17FD313}" dt="2021-11-23T11:27:56.854" v="430" actId="20577"/>
        <pc:sldMkLst>
          <pc:docMk/>
          <pc:sldMk cId="4041418275" sldId="259"/>
        </pc:sldMkLst>
        <pc:spChg chg="mod">
          <ac:chgData name="Oliver Kerr &lt;School of Psychology &amp; Computer Science&gt;" userId="0edf7521-11b5-4004-936c-73cddf5fd012" providerId="ADAL" clId="{DB776AD3-CDB8-4BDD-ABCF-76BDB17FD313}" dt="2021-11-23T11:27:56.854" v="430" actId="20577"/>
          <ac:spMkLst>
            <pc:docMk/>
            <pc:sldMk cId="4041418275" sldId="259"/>
            <ac:spMk id="3" creationId="{D1AA5993-397E-4D6F-B693-83765C07DBD1}"/>
          </ac:spMkLst>
        </pc:spChg>
      </pc:sldChg>
      <pc:sldChg chg="addSp delSp modSp new mod">
        <pc:chgData name="Oliver Kerr &lt;School of Psychology &amp; Computer Science&gt;" userId="0edf7521-11b5-4004-936c-73cddf5fd012" providerId="ADAL" clId="{DB776AD3-CDB8-4BDD-ABCF-76BDB17FD313}" dt="2021-11-23T10:38:09.935" v="281" actId="20577"/>
        <pc:sldMkLst>
          <pc:docMk/>
          <pc:sldMk cId="2494119718" sldId="262"/>
        </pc:sldMkLst>
        <pc:spChg chg="mod">
          <ac:chgData name="Oliver Kerr &lt;School of Psychology &amp; Computer Science&gt;" userId="0edf7521-11b5-4004-936c-73cddf5fd012" providerId="ADAL" clId="{DB776AD3-CDB8-4BDD-ABCF-76BDB17FD313}" dt="2021-11-23T10:25:54.983" v="117" actId="20577"/>
          <ac:spMkLst>
            <pc:docMk/>
            <pc:sldMk cId="2494119718" sldId="262"/>
            <ac:spMk id="2" creationId="{914AD065-8A82-4F5C-938E-4F945CD7654E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1-23T10:38:09.935" v="281" actId="20577"/>
          <ac:spMkLst>
            <pc:docMk/>
            <pc:sldMk cId="2494119718" sldId="262"/>
            <ac:spMk id="3" creationId="{3995A14D-0BDB-4268-821E-B91F95DB354C}"/>
          </ac:spMkLst>
        </pc:spChg>
        <pc:spChg chg="add del mod">
          <ac:chgData name="Oliver Kerr &lt;School of Psychology &amp; Computer Science&gt;" userId="0edf7521-11b5-4004-936c-73cddf5fd012" providerId="ADAL" clId="{DB776AD3-CDB8-4BDD-ABCF-76BDB17FD313}" dt="2021-11-23T10:26:33.135" v="185" actId="478"/>
          <ac:spMkLst>
            <pc:docMk/>
            <pc:sldMk cId="2494119718" sldId="262"/>
            <ac:spMk id="4" creationId="{20F50F74-3707-44AE-B2FE-B97B7BDEDFF3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0:27:07.078" v="190" actId="1076"/>
          <ac:spMkLst>
            <pc:docMk/>
            <pc:sldMk cId="2494119718" sldId="262"/>
            <ac:spMk id="6" creationId="{B87BDA40-16E4-4C37-879F-5127490F5F77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0:27:07.078" v="190" actId="1076"/>
          <ac:spMkLst>
            <pc:docMk/>
            <pc:sldMk cId="2494119718" sldId="262"/>
            <ac:spMk id="7" creationId="{4CAE43F5-A154-466C-AA33-F1FD65952689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0:27:07.078" v="190" actId="1076"/>
          <ac:spMkLst>
            <pc:docMk/>
            <pc:sldMk cId="2494119718" sldId="262"/>
            <ac:spMk id="8" creationId="{A02AE6A4-D0CA-4F37-A24D-C7E7918D57FE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0:27:07.078" v="190" actId="1076"/>
          <ac:spMkLst>
            <pc:docMk/>
            <pc:sldMk cId="2494119718" sldId="262"/>
            <ac:spMk id="9" creationId="{312ED40F-20F5-4CDB-B437-20FAA9473932}"/>
          </ac:spMkLst>
        </pc:spChg>
        <pc:graphicFrameChg chg="add mod modGraphic">
          <ac:chgData name="Oliver Kerr &lt;School of Psychology &amp; Computer Science&gt;" userId="0edf7521-11b5-4004-936c-73cddf5fd012" providerId="ADAL" clId="{DB776AD3-CDB8-4BDD-ABCF-76BDB17FD313}" dt="2021-11-23T10:27:07.078" v="190" actId="1076"/>
          <ac:graphicFrameMkLst>
            <pc:docMk/>
            <pc:sldMk cId="2494119718" sldId="262"/>
            <ac:graphicFrameMk id="5" creationId="{525B0F6D-C60B-4477-AF50-5B50984C0F4F}"/>
          </ac:graphicFrameMkLst>
        </pc:graphicFrameChg>
      </pc:sldChg>
      <pc:sldChg chg="modSp add mod">
        <pc:chgData name="Oliver Kerr &lt;School of Psychology &amp; Computer Science&gt;" userId="0edf7521-11b5-4004-936c-73cddf5fd012" providerId="ADAL" clId="{DB776AD3-CDB8-4BDD-ABCF-76BDB17FD313}" dt="2021-11-23T10:39:42.142" v="286" actId="207"/>
        <pc:sldMkLst>
          <pc:docMk/>
          <pc:sldMk cId="1200542812" sldId="263"/>
        </pc:sldMkLst>
        <pc:spChg chg="mod">
          <ac:chgData name="Oliver Kerr &lt;School of Psychology &amp; Computer Science&gt;" userId="0edf7521-11b5-4004-936c-73cddf5fd012" providerId="ADAL" clId="{DB776AD3-CDB8-4BDD-ABCF-76BDB17FD313}" dt="2021-11-23T10:39:15.883" v="283"/>
          <ac:spMkLst>
            <pc:docMk/>
            <pc:sldMk cId="1200542812" sldId="263"/>
            <ac:spMk id="3" creationId="{3995A14D-0BDB-4268-821E-B91F95DB354C}"/>
          </ac:spMkLst>
        </pc:spChg>
        <pc:graphicFrameChg chg="modGraphic">
          <ac:chgData name="Oliver Kerr &lt;School of Psychology &amp; Computer Science&gt;" userId="0edf7521-11b5-4004-936c-73cddf5fd012" providerId="ADAL" clId="{DB776AD3-CDB8-4BDD-ABCF-76BDB17FD313}" dt="2021-11-23T10:39:42.142" v="286" actId="207"/>
          <ac:graphicFrameMkLst>
            <pc:docMk/>
            <pc:sldMk cId="1200542812" sldId="263"/>
            <ac:graphicFrameMk id="5" creationId="{525B0F6D-C60B-4477-AF50-5B50984C0F4F}"/>
          </ac:graphicFrameMkLst>
        </pc:graphicFrameChg>
      </pc:sldChg>
      <pc:sldChg chg="addSp modSp new mod">
        <pc:chgData name="Oliver Kerr &lt;School of Psychology &amp; Computer Science&gt;" userId="0edf7521-11b5-4004-936c-73cddf5fd012" providerId="ADAL" clId="{DB776AD3-CDB8-4BDD-ABCF-76BDB17FD313}" dt="2021-11-23T11:24:59.525" v="428" actId="20577"/>
        <pc:sldMkLst>
          <pc:docMk/>
          <pc:sldMk cId="2662448690" sldId="264"/>
        </pc:sldMkLst>
        <pc:spChg chg="mod">
          <ac:chgData name="Oliver Kerr &lt;School of Psychology &amp; Computer Science&gt;" userId="0edf7521-11b5-4004-936c-73cddf5fd012" providerId="ADAL" clId="{DB776AD3-CDB8-4BDD-ABCF-76BDB17FD313}" dt="2021-11-23T11:08:59.561" v="301" actId="20577"/>
          <ac:spMkLst>
            <pc:docMk/>
            <pc:sldMk cId="2662448690" sldId="264"/>
            <ac:spMk id="2" creationId="{9330CEFB-9FAF-4C57-A607-7C3ED2FA02A9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1-23T11:24:34.575" v="422" actId="27636"/>
          <ac:spMkLst>
            <pc:docMk/>
            <pc:sldMk cId="2662448690" sldId="264"/>
            <ac:spMk id="3" creationId="{8B8F1134-ABB6-42A1-B004-58C1A708E73E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1:09:51.215" v="414" actId="1076"/>
          <ac:spMkLst>
            <pc:docMk/>
            <pc:sldMk cId="2662448690" sldId="264"/>
            <ac:spMk id="4" creationId="{491EB3C6-C692-4C3D-BA6A-7E4604DB0620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1:24:59.525" v="428" actId="20577"/>
          <ac:spMkLst>
            <pc:docMk/>
            <pc:sldMk cId="2662448690" sldId="264"/>
            <ac:spMk id="5" creationId="{A33D4D5E-B984-458E-8263-A5F12618F807}"/>
          </ac:spMkLst>
        </pc:spChg>
      </pc:sldChg>
      <pc:sldChg chg="modSp new mod">
        <pc:chgData name="Oliver Kerr &lt;School of Psychology &amp; Computer Science&gt;" userId="0edf7521-11b5-4004-936c-73cddf5fd012" providerId="ADAL" clId="{DB776AD3-CDB8-4BDD-ABCF-76BDB17FD313}" dt="2021-11-23T12:01:02.488" v="739" actId="255"/>
        <pc:sldMkLst>
          <pc:docMk/>
          <pc:sldMk cId="2653114593" sldId="265"/>
        </pc:sldMkLst>
        <pc:spChg chg="mod">
          <ac:chgData name="Oliver Kerr &lt;School of Psychology &amp; Computer Science&gt;" userId="0edf7521-11b5-4004-936c-73cddf5fd012" providerId="ADAL" clId="{DB776AD3-CDB8-4BDD-ABCF-76BDB17FD313}" dt="2021-11-23T11:45:03.708" v="451" actId="20577"/>
          <ac:spMkLst>
            <pc:docMk/>
            <pc:sldMk cId="2653114593" sldId="265"/>
            <ac:spMk id="2" creationId="{FC11DCAE-9F9A-418F-8759-57F18EA25939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1-23T12:01:02.488" v="739" actId="255"/>
          <ac:spMkLst>
            <pc:docMk/>
            <pc:sldMk cId="2653114593" sldId="265"/>
            <ac:spMk id="3" creationId="{8F1A7108-CB46-4676-A3FC-1A144F3EE80A}"/>
          </ac:spMkLst>
        </pc:spChg>
      </pc:sldChg>
      <pc:sldChg chg="modSp new mod">
        <pc:chgData name="Oliver Kerr &lt;School of Psychology &amp; Computer Science&gt;" userId="0edf7521-11b5-4004-936c-73cddf5fd012" providerId="ADAL" clId="{DB776AD3-CDB8-4BDD-ABCF-76BDB17FD313}" dt="2021-11-23T13:53:05.228" v="794" actId="207"/>
        <pc:sldMkLst>
          <pc:docMk/>
          <pc:sldMk cId="1986950776" sldId="266"/>
        </pc:sldMkLst>
        <pc:spChg chg="mod">
          <ac:chgData name="Oliver Kerr &lt;School of Psychology &amp; Computer Science&gt;" userId="0edf7521-11b5-4004-936c-73cddf5fd012" providerId="ADAL" clId="{DB776AD3-CDB8-4BDD-ABCF-76BDB17FD313}" dt="2021-11-23T12:14:33.524" v="765" actId="20577"/>
          <ac:spMkLst>
            <pc:docMk/>
            <pc:sldMk cId="1986950776" sldId="266"/>
            <ac:spMk id="2" creationId="{B7CE5CF4-DCBF-48C4-A717-6DEDF2C43F59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1-23T13:53:05.228" v="794" actId="207"/>
          <ac:spMkLst>
            <pc:docMk/>
            <pc:sldMk cId="1986950776" sldId="266"/>
            <ac:spMk id="3" creationId="{69CE9F52-A3C0-46F2-A0B1-E03BE3AFE578}"/>
          </ac:spMkLst>
        </pc:spChg>
      </pc:sldChg>
      <pc:sldChg chg="addSp modSp new mod">
        <pc:chgData name="Oliver Kerr &lt;School of Psychology &amp; Computer Science&gt;" userId="0edf7521-11b5-4004-936c-73cddf5fd012" providerId="ADAL" clId="{DB776AD3-CDB8-4BDD-ABCF-76BDB17FD313}" dt="2021-11-23T14:41:14.608" v="922" actId="15"/>
        <pc:sldMkLst>
          <pc:docMk/>
          <pc:sldMk cId="2514471496" sldId="267"/>
        </pc:sldMkLst>
        <pc:spChg chg="mod">
          <ac:chgData name="Oliver Kerr &lt;School of Psychology &amp; Computer Science&gt;" userId="0edf7521-11b5-4004-936c-73cddf5fd012" providerId="ADAL" clId="{DB776AD3-CDB8-4BDD-ABCF-76BDB17FD313}" dt="2021-11-23T14:17:51.753" v="829" actId="20577"/>
          <ac:spMkLst>
            <pc:docMk/>
            <pc:sldMk cId="2514471496" sldId="267"/>
            <ac:spMk id="2" creationId="{46234B2A-D932-44B4-ADAD-05804D322338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1-23T14:41:14.608" v="922" actId="15"/>
          <ac:spMkLst>
            <pc:docMk/>
            <pc:sldMk cId="2514471496" sldId="267"/>
            <ac:spMk id="3" creationId="{928058E6-D08A-4926-923A-FEE0BD79894C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4:37:05.766" v="873" actId="1076"/>
          <ac:spMkLst>
            <pc:docMk/>
            <pc:sldMk cId="2514471496" sldId="267"/>
            <ac:spMk id="4" creationId="{65D48ECD-D36E-4F94-A8CB-606B65B8674A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1-23T14:38:21.448" v="916" actId="20577"/>
          <ac:spMkLst>
            <pc:docMk/>
            <pc:sldMk cId="2514471496" sldId="267"/>
            <ac:spMk id="5" creationId="{1BAC091D-1F05-43F8-AA6D-349401BD8967}"/>
          </ac:spMkLst>
        </pc:spChg>
      </pc:sldChg>
      <pc:sldChg chg="modSp new mod">
        <pc:chgData name="Oliver Kerr &lt;School of Psychology &amp; Computer Science&gt;" userId="0edf7521-11b5-4004-936c-73cddf5fd012" providerId="ADAL" clId="{DB776AD3-CDB8-4BDD-ABCF-76BDB17FD313}" dt="2021-11-23T14:41:59.627" v="948" actId="5793"/>
        <pc:sldMkLst>
          <pc:docMk/>
          <pc:sldMk cId="1634597281" sldId="268"/>
        </pc:sldMkLst>
        <pc:spChg chg="mod">
          <ac:chgData name="Oliver Kerr &lt;School of Psychology &amp; Computer Science&gt;" userId="0edf7521-11b5-4004-936c-73cddf5fd012" providerId="ADAL" clId="{DB776AD3-CDB8-4BDD-ABCF-76BDB17FD313}" dt="2021-11-23T14:41:31.976" v="944" actId="20577"/>
          <ac:spMkLst>
            <pc:docMk/>
            <pc:sldMk cId="1634597281" sldId="268"/>
            <ac:spMk id="2" creationId="{6560CBF4-6CD2-496F-81B4-F905E0CAAA06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1-23T14:41:59.627" v="948" actId="5793"/>
          <ac:spMkLst>
            <pc:docMk/>
            <pc:sldMk cId="1634597281" sldId="268"/>
            <ac:spMk id="3" creationId="{D33F1EC2-F42C-4C6E-ABA3-BDD38D6065AF}"/>
          </ac:spMkLst>
        </pc:spChg>
      </pc:sldChg>
      <pc:sldChg chg="addSp delSp modSp new mod">
        <pc:chgData name="Oliver Kerr &lt;School of Psychology &amp; Computer Science&gt;" userId="0edf7521-11b5-4004-936c-73cddf5fd012" providerId="ADAL" clId="{DB776AD3-CDB8-4BDD-ABCF-76BDB17FD313}" dt="2021-11-23T14:43:15.674" v="984" actId="1076"/>
        <pc:sldMkLst>
          <pc:docMk/>
          <pc:sldMk cId="2432673692" sldId="269"/>
        </pc:sldMkLst>
        <pc:spChg chg="mod">
          <ac:chgData name="Oliver Kerr &lt;School of Psychology &amp; Computer Science&gt;" userId="0edf7521-11b5-4004-936c-73cddf5fd012" providerId="ADAL" clId="{DB776AD3-CDB8-4BDD-ABCF-76BDB17FD313}" dt="2021-11-23T14:42:20.376" v="975" actId="20577"/>
          <ac:spMkLst>
            <pc:docMk/>
            <pc:sldMk cId="2432673692" sldId="269"/>
            <ac:spMk id="2" creationId="{F92847D6-8957-4C3C-BD93-BE69D1F8205A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1-23T14:43:01.636" v="981" actId="1076"/>
          <ac:spMkLst>
            <pc:docMk/>
            <pc:sldMk cId="2432673692" sldId="269"/>
            <ac:spMk id="3" creationId="{D8D52EB6-3E88-4A85-A252-EC046941AED6}"/>
          </ac:spMkLst>
        </pc:spChg>
        <pc:spChg chg="add del mod">
          <ac:chgData name="Oliver Kerr &lt;School of Psychology &amp; Computer Science&gt;" userId="0edf7521-11b5-4004-936c-73cddf5fd012" providerId="ADAL" clId="{DB776AD3-CDB8-4BDD-ABCF-76BDB17FD313}" dt="2021-11-23T14:42:52.859" v="979" actId="478"/>
          <ac:spMkLst>
            <pc:docMk/>
            <pc:sldMk cId="2432673692" sldId="269"/>
            <ac:spMk id="4" creationId="{3B16DA85-9A76-4898-BA89-64B51D05951B}"/>
          </ac:spMkLst>
        </pc:spChg>
        <pc:picChg chg="add mod">
          <ac:chgData name="Oliver Kerr &lt;School of Psychology &amp; Computer Science&gt;" userId="0edf7521-11b5-4004-936c-73cddf5fd012" providerId="ADAL" clId="{DB776AD3-CDB8-4BDD-ABCF-76BDB17FD313}" dt="2021-11-23T14:43:15.674" v="984" actId="1076"/>
          <ac:picMkLst>
            <pc:docMk/>
            <pc:sldMk cId="2432673692" sldId="269"/>
            <ac:picMk id="5" creationId="{9D7531BE-5C41-49EF-945F-51846729E09C}"/>
          </ac:picMkLst>
        </pc:picChg>
      </pc:sldChg>
      <pc:sldChg chg="modSp new mod">
        <pc:chgData name="Oliver Kerr &lt;School of Psychology &amp; Computer Science&gt;" userId="0edf7521-11b5-4004-936c-73cddf5fd012" providerId="ADAL" clId="{DB776AD3-CDB8-4BDD-ABCF-76BDB17FD313}" dt="2021-12-02T18:53:59.251" v="1036" actId="20577"/>
        <pc:sldMkLst>
          <pc:docMk/>
          <pc:sldMk cId="1269368068" sldId="270"/>
        </pc:sldMkLst>
        <pc:spChg chg="mod">
          <ac:chgData name="Oliver Kerr &lt;School of Psychology &amp; Computer Science&gt;" userId="0edf7521-11b5-4004-936c-73cddf5fd012" providerId="ADAL" clId="{DB776AD3-CDB8-4BDD-ABCF-76BDB17FD313}" dt="2021-12-02T18:53:49.369" v="1026" actId="20577"/>
          <ac:spMkLst>
            <pc:docMk/>
            <pc:sldMk cId="1269368068" sldId="270"/>
            <ac:spMk id="2" creationId="{3E768F24-D617-4497-9EED-00E0E88231FA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2-02T18:53:59.251" v="1036" actId="20577"/>
          <ac:spMkLst>
            <pc:docMk/>
            <pc:sldMk cId="1269368068" sldId="270"/>
            <ac:spMk id="3" creationId="{7DAB35C9-CF89-491B-B45D-23A36225B990}"/>
          </ac:spMkLst>
        </pc:spChg>
      </pc:sldChg>
      <pc:sldChg chg="modSp new mod">
        <pc:chgData name="Oliver Kerr &lt;School of Psychology &amp; Computer Science&gt;" userId="0edf7521-11b5-4004-936c-73cddf5fd012" providerId="ADAL" clId="{DB776AD3-CDB8-4BDD-ABCF-76BDB17FD313}" dt="2021-12-02T18:56:18.545" v="1076" actId="255"/>
        <pc:sldMkLst>
          <pc:docMk/>
          <pc:sldMk cId="2170059619" sldId="271"/>
        </pc:sldMkLst>
        <pc:spChg chg="mod">
          <ac:chgData name="Oliver Kerr &lt;School of Psychology &amp; Computer Science&gt;" userId="0edf7521-11b5-4004-936c-73cddf5fd012" providerId="ADAL" clId="{DB776AD3-CDB8-4BDD-ABCF-76BDB17FD313}" dt="2021-12-02T18:55:55.081" v="1064" actId="20577"/>
          <ac:spMkLst>
            <pc:docMk/>
            <pc:sldMk cId="2170059619" sldId="271"/>
            <ac:spMk id="2" creationId="{FB0AC26D-8343-43F3-9CA2-E832BCBA05B2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2-02T18:56:18.545" v="1076" actId="255"/>
          <ac:spMkLst>
            <pc:docMk/>
            <pc:sldMk cId="2170059619" sldId="271"/>
            <ac:spMk id="3" creationId="{51727E5A-B49C-4FB4-A7B8-44FBC08F6F10}"/>
          </ac:spMkLst>
        </pc:spChg>
      </pc:sldChg>
      <pc:sldChg chg="modSp new mod">
        <pc:chgData name="Oliver Kerr &lt;School of Psychology &amp; Computer Science&gt;" userId="0edf7521-11b5-4004-936c-73cddf5fd012" providerId="ADAL" clId="{DB776AD3-CDB8-4BDD-ABCF-76BDB17FD313}" dt="2021-12-02T18:58:00.966" v="1128" actId="20577"/>
        <pc:sldMkLst>
          <pc:docMk/>
          <pc:sldMk cId="1409070132" sldId="272"/>
        </pc:sldMkLst>
        <pc:spChg chg="mod">
          <ac:chgData name="Oliver Kerr &lt;School of Psychology &amp; Computer Science&gt;" userId="0edf7521-11b5-4004-936c-73cddf5fd012" providerId="ADAL" clId="{DB776AD3-CDB8-4BDD-ABCF-76BDB17FD313}" dt="2021-12-02T18:57:23.022" v="1118" actId="20577"/>
          <ac:spMkLst>
            <pc:docMk/>
            <pc:sldMk cId="1409070132" sldId="272"/>
            <ac:spMk id="2" creationId="{6CFF12C5-EC7C-4223-9228-2B7C89F96EB8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2-02T18:58:00.966" v="1128" actId="20577"/>
          <ac:spMkLst>
            <pc:docMk/>
            <pc:sldMk cId="1409070132" sldId="272"/>
            <ac:spMk id="3" creationId="{EB12AB39-CB39-43F3-A374-C877048F4210}"/>
          </ac:spMkLst>
        </pc:spChg>
      </pc:sldChg>
      <pc:sldChg chg="modSp new mod">
        <pc:chgData name="Oliver Kerr &lt;School of Psychology &amp; Computer Science&gt;" userId="0edf7521-11b5-4004-936c-73cddf5fd012" providerId="ADAL" clId="{DB776AD3-CDB8-4BDD-ABCF-76BDB17FD313}" dt="2021-12-02T19:03:49.391" v="1325" actId="20577"/>
        <pc:sldMkLst>
          <pc:docMk/>
          <pc:sldMk cId="1130291077" sldId="273"/>
        </pc:sldMkLst>
        <pc:spChg chg="mod">
          <ac:chgData name="Oliver Kerr &lt;School of Psychology &amp; Computer Science&gt;" userId="0edf7521-11b5-4004-936c-73cddf5fd012" providerId="ADAL" clId="{DB776AD3-CDB8-4BDD-ABCF-76BDB17FD313}" dt="2021-12-02T18:58:54.262" v="1173" actId="20577"/>
          <ac:spMkLst>
            <pc:docMk/>
            <pc:sldMk cId="1130291077" sldId="273"/>
            <ac:spMk id="2" creationId="{2571DEB5-7966-4657-8309-05363B568D02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2-02T19:03:49.391" v="1325" actId="20577"/>
          <ac:spMkLst>
            <pc:docMk/>
            <pc:sldMk cId="1130291077" sldId="273"/>
            <ac:spMk id="3" creationId="{0902714C-BD5F-4D09-8168-31E035A08BAE}"/>
          </ac:spMkLst>
        </pc:spChg>
      </pc:sldChg>
      <pc:sldChg chg="modSp add del mod">
        <pc:chgData name="Oliver Kerr &lt;School of Psychology &amp; Computer Science&gt;" userId="0edf7521-11b5-4004-936c-73cddf5fd012" providerId="ADAL" clId="{DB776AD3-CDB8-4BDD-ABCF-76BDB17FD313}" dt="2021-12-02T18:58:31.096" v="1133" actId="47"/>
        <pc:sldMkLst>
          <pc:docMk/>
          <pc:sldMk cId="1518107698" sldId="273"/>
        </pc:sldMkLst>
        <pc:spChg chg="mod">
          <ac:chgData name="Oliver Kerr &lt;School of Psychology &amp; Computer Science&gt;" userId="0edf7521-11b5-4004-936c-73cddf5fd012" providerId="ADAL" clId="{DB776AD3-CDB8-4BDD-ABCF-76BDB17FD313}" dt="2021-12-02T18:58:25.442" v="1132" actId="20577"/>
          <ac:spMkLst>
            <pc:docMk/>
            <pc:sldMk cId="1518107698" sldId="273"/>
            <ac:spMk id="3" creationId="{EB12AB39-CB39-43F3-A374-C877048F4210}"/>
          </ac:spMkLst>
        </pc:spChg>
      </pc:sldChg>
      <pc:sldChg chg="addSp modSp new mod">
        <pc:chgData name="Oliver Kerr &lt;School of Psychology &amp; Computer Science&gt;" userId="0edf7521-11b5-4004-936c-73cddf5fd012" providerId="ADAL" clId="{DB776AD3-CDB8-4BDD-ABCF-76BDB17FD313}" dt="2021-12-02T19:05:39.190" v="1450" actId="1076"/>
        <pc:sldMkLst>
          <pc:docMk/>
          <pc:sldMk cId="3897223866" sldId="274"/>
        </pc:sldMkLst>
        <pc:spChg chg="mod">
          <ac:chgData name="Oliver Kerr &lt;School of Psychology &amp; Computer Science&gt;" userId="0edf7521-11b5-4004-936c-73cddf5fd012" providerId="ADAL" clId="{DB776AD3-CDB8-4BDD-ABCF-76BDB17FD313}" dt="2021-12-02T19:04:02.205" v="1349" actId="20577"/>
          <ac:spMkLst>
            <pc:docMk/>
            <pc:sldMk cId="3897223866" sldId="274"/>
            <ac:spMk id="2" creationId="{3D1D3BBB-B640-431C-9166-710FA344133C}"/>
          </ac:spMkLst>
        </pc:spChg>
        <pc:spChg chg="mod">
          <ac:chgData name="Oliver Kerr &lt;School of Psychology &amp; Computer Science&gt;" userId="0edf7521-11b5-4004-936c-73cddf5fd012" providerId="ADAL" clId="{DB776AD3-CDB8-4BDD-ABCF-76BDB17FD313}" dt="2021-12-02T19:05:21.974" v="1441" actId="14100"/>
          <ac:spMkLst>
            <pc:docMk/>
            <pc:sldMk cId="3897223866" sldId="274"/>
            <ac:spMk id="3" creationId="{62AC2121-282D-4B6E-98F0-AB2909E2D146}"/>
          </ac:spMkLst>
        </pc:spChg>
        <pc:spChg chg="add mod">
          <ac:chgData name="Oliver Kerr &lt;School of Psychology &amp; Computer Science&gt;" userId="0edf7521-11b5-4004-936c-73cddf5fd012" providerId="ADAL" clId="{DB776AD3-CDB8-4BDD-ABCF-76BDB17FD313}" dt="2021-12-02T19:05:39.190" v="1450" actId="1076"/>
          <ac:spMkLst>
            <pc:docMk/>
            <pc:sldMk cId="3897223866" sldId="274"/>
            <ac:spMk id="4" creationId="{15BE8F87-4431-4295-893B-362A7BD69D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9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F8F10A-12E1-4288-B31E-B8AA03E93B2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B630D-CA0D-443F-A753-A3DFEA304DB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3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7AF-B791-41A8-9C03-6F900E31F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Arrays and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0C6F1-38B6-4781-8000-B01C0ED22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</a:t>
            </a:r>
            <a:r>
              <a:rPr lang="en-GB" dirty="0" err="1"/>
              <a:t>kerr</a:t>
            </a:r>
            <a:endParaRPr lang="en-GB" dirty="0"/>
          </a:p>
          <a:p>
            <a:r>
              <a:rPr lang="en-GB" dirty="0"/>
              <a:t>okerr@uclan.ac.uk</a:t>
            </a:r>
          </a:p>
        </p:txBody>
      </p:sp>
    </p:spTree>
    <p:extLst>
      <p:ext uri="{BB962C8B-B14F-4D97-AF65-F5344CB8AC3E}">
        <p14:creationId xmlns:p14="http://schemas.microsoft.com/office/powerpoint/2010/main" val="281628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DCAE-9F9A-418F-8759-57F18EA2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and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7108-CB46-4676-A3FC-1A144F3E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638799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grades[] = {72.0, 56.5, 61.1};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 = 0; index &lt; 3; index++)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grades[</a:t>
            </a:r>
            <a:r>
              <a:rPr lang="en-GB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800" dirty="0"/>
              <a:t>The loop variable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GB" sz="1800" dirty="0"/>
              <a:t> starts at 0 and counts up to 2.</a:t>
            </a:r>
          </a:p>
          <a:p>
            <a:pPr lvl="1"/>
            <a:r>
              <a:rPr lang="en-GB" dirty="0"/>
              <a:t>Careful: It doesn’t count to 3 because it says &lt;3</a:t>
            </a:r>
          </a:p>
          <a:p>
            <a:r>
              <a:rPr lang="en-GB" sz="1800" dirty="0"/>
              <a:t>So first time around the loop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GB" sz="1800" dirty="0"/>
              <a:t> = 0 and the code executes: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grades[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800" dirty="0"/>
          </a:p>
          <a:p>
            <a:r>
              <a:rPr lang="en-GB" sz="1800" dirty="0"/>
              <a:t>Then the next two times around the loop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GB" sz="1800" dirty="0"/>
              <a:t> = 1, then 2</a:t>
            </a:r>
            <a:br>
              <a:rPr lang="en-GB" sz="1800" dirty="0"/>
            </a:b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grades[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grades[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5311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5CF4-DCBF-48C4-A717-6DEDF2C4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Readability: Indentation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9F52-A3C0-46F2-A0B1-E03BE3AF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GB" altLang="en-US" dirty="0"/>
              <a:t>Several times we have focused on </a:t>
            </a:r>
            <a:r>
              <a:rPr lang="en-GB" altLang="en-US" b="1" i="1" dirty="0"/>
              <a:t>readability</a:t>
            </a:r>
            <a:r>
              <a:rPr lang="en-GB" altLang="en-US" i="1" dirty="0"/>
              <a:t>. </a:t>
            </a:r>
            <a:r>
              <a:rPr lang="en-GB" altLang="en-US" dirty="0"/>
              <a:t>There are three readability considerations that are important:</a:t>
            </a:r>
            <a:endParaRPr lang="en-GB" altLang="en-US" b="1" dirty="0"/>
          </a:p>
          <a:p>
            <a:pPr lvl="1"/>
            <a:r>
              <a:rPr lang="en-GB" altLang="en-US" dirty="0"/>
              <a:t>Variable names, comments and indentation</a:t>
            </a:r>
          </a:p>
          <a:p>
            <a:pPr lvl="1"/>
            <a:r>
              <a:rPr lang="en-GB" altLang="en-US" dirty="0"/>
              <a:t>We have already looked at variable names and comments</a:t>
            </a:r>
          </a:p>
          <a:p>
            <a:pPr lvl="1"/>
            <a:endParaRPr lang="en-GB" altLang="en-US" sz="1400" dirty="0"/>
          </a:p>
          <a:p>
            <a:pPr marL="0" indent="0"/>
            <a:r>
              <a:rPr lang="en-GB" altLang="en-US" b="1" i="1" dirty="0"/>
              <a:t>Indentation</a:t>
            </a:r>
            <a:r>
              <a:rPr lang="en-GB" altLang="en-US" dirty="0"/>
              <a:t> is using tabs or spaces at the start of each line to push the code in and show the structure:</a:t>
            </a:r>
            <a:endParaRPr lang="en-GB" altLang="en-US" sz="1800" b="1" i="1" dirty="0"/>
          </a:p>
          <a:p>
            <a:pPr marL="201168" lvl="1" indent="0">
              <a:buNone/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userGuess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"tomato"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Loops while the user is wrong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"Wrong, guess again: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userGuess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User has another guess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altLang="en-US" sz="16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en-US" dirty="0"/>
              <a:t>The lines inside the </a:t>
            </a:r>
            <a:r>
              <a:rPr lang="en-GB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n-GB" altLang="en-US" dirty="0"/>
              <a:t> loop are pushed inwards</a:t>
            </a:r>
          </a:p>
          <a:p>
            <a:pPr lvl="1"/>
            <a:r>
              <a:rPr lang="en-GB" altLang="en-US" dirty="0"/>
              <a:t>Usually use a single tab, or 4 spaces (either, but be consistent)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95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4B2A-D932-44B4-ADAD-05804D32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Readability: Indentation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58E6-D08A-4926-923A-FEE0BD79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24693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en-GB" altLang="en-US" sz="2200" dirty="0"/>
              <a:t>Very bad indentation: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Probably from copy and pasting without tidying up afterwards</a:t>
            </a: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altLang="en-US" sz="10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Same code, correct indentation (line up matching braces, easy to read):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8ECD-D36E-4F94-A8CB-606B65B8674A}"/>
              </a:ext>
            </a:extLst>
          </p:cNvPr>
          <p:cNvSpPr txBox="1"/>
          <p:nvPr/>
        </p:nvSpPr>
        <p:spPr>
          <a:xfrm>
            <a:off x="7227146" y="1896532"/>
            <a:ext cx="2967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C091D-1F05-43F8-AA6D-349401BD8967}"/>
              </a:ext>
            </a:extLst>
          </p:cNvPr>
          <p:cNvSpPr/>
          <p:nvPr/>
        </p:nvSpPr>
        <p:spPr>
          <a:xfrm>
            <a:off x="7321973" y="4181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47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CBF4-6CD2-496F-81B4-F905E0CA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EC2-F42C-4C6E-ABA3-BDD38D6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GB" altLang="en-US" sz="2200" dirty="0"/>
              <a:t>We always need to test our code. We know what we expect the program to do and we have looked at debugging already. But user input can cause a huge range of unexpected problems. </a:t>
            </a:r>
            <a:br>
              <a:rPr lang="en-GB" altLang="en-US" sz="2200" dirty="0"/>
            </a:br>
            <a:r>
              <a:rPr lang="en-GB" altLang="en-US" sz="2200" dirty="0"/>
              <a:t>So we need to test </a:t>
            </a:r>
            <a:r>
              <a:rPr lang="en-GB" altLang="en-US" sz="2200" u="sng" dirty="0"/>
              <a:t>thoroughly</a:t>
            </a:r>
            <a:r>
              <a:rPr lang="en-GB" altLang="en-US" sz="2200" dirty="0"/>
              <a:t>.</a:t>
            </a:r>
          </a:p>
          <a:p>
            <a:pPr lvl="1">
              <a:buNone/>
              <a:defRPr/>
            </a:pPr>
            <a:endParaRPr lang="en-GB" altLang="en-US" sz="15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marL="0" indent="0">
              <a:defRPr/>
            </a:pPr>
            <a:r>
              <a:rPr lang="en-GB" altLang="en-US" sz="2200" dirty="0"/>
              <a:t>Question. What kind of mistake can the user make when inputting: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en-US" sz="2200" dirty="0"/>
              <a:t>Numbers?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altLang="en-US" sz="2200" dirty="0"/>
              <a:t>Text?</a:t>
            </a:r>
            <a:br>
              <a:rPr lang="en-GB" altLang="en-US" sz="2200" dirty="0"/>
            </a:br>
            <a:endParaRPr lang="en-GB" altLang="en-US" dirty="0"/>
          </a:p>
          <a:p>
            <a:pPr lvl="1">
              <a:defRPr/>
            </a:pPr>
            <a:r>
              <a:rPr lang="en-GB" altLang="en-US" dirty="0"/>
              <a:t>Numbers: Too large and small values, negative values, 0, floating point values, letters or symbols instead of numbers</a:t>
            </a:r>
          </a:p>
          <a:p>
            <a:pPr lvl="1">
              <a:defRPr/>
            </a:pPr>
            <a:r>
              <a:rPr lang="en-GB" altLang="en-US" dirty="0"/>
              <a:t>Strings: Upper and lower case combinations, the empty string (just press return), spaces in strange places</a:t>
            </a:r>
          </a:p>
          <a:p>
            <a:pPr lvl="1">
              <a:defRPr/>
            </a:pPr>
            <a:r>
              <a:rPr lang="en-GB" altLang="en-US" dirty="0"/>
              <a:t>In both cases, special key combinations (like Alt+F4, or </a:t>
            </a:r>
            <a:r>
              <a:rPr lang="en-GB" altLang="en-US" dirty="0" err="1"/>
              <a:t>Ctrl+C</a:t>
            </a:r>
            <a:r>
              <a:rPr lang="en-GB" altLang="en-US" dirty="0"/>
              <a:t>)!</a:t>
            </a:r>
          </a:p>
          <a:p>
            <a:pPr lvl="1">
              <a:defRPr/>
            </a:pPr>
            <a:r>
              <a:rPr lang="en-GB" altLang="en-US" dirty="0"/>
              <a:t>Completely robust code needs to consider all these cases (except perhaps special keys)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59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47D6-8957-4C3C-BD93-BE69D1F8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Quality: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2EB6-3E88-4A85-A252-EC046941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altLang="ja-JP" dirty="0">
                <a:ea typeface="MS PGothic" panose="020B0600070205080204" pitchFamily="34" charset="-128"/>
              </a:rPr>
              <a:t>On other modules you will consider testing in detail.</a:t>
            </a:r>
          </a:p>
          <a:p>
            <a:pPr marL="0" indent="0">
              <a:buNone/>
            </a:pPr>
            <a:r>
              <a:rPr lang="en-GB" altLang="ja-JP" dirty="0">
                <a:ea typeface="MS PGothic" panose="020B0600070205080204" pitchFamily="34" charset="-128"/>
              </a:rPr>
              <a:t>At this stage we might want to consider an informal </a:t>
            </a:r>
            <a:r>
              <a:rPr lang="en-GB" altLang="ja-JP" b="1" i="1" dirty="0">
                <a:ea typeface="MS PGothic" panose="020B0600070205080204" pitchFamily="34" charset="-128"/>
              </a:rPr>
              <a:t>test plan</a:t>
            </a:r>
            <a:r>
              <a:rPr lang="en-GB" altLang="ja-JP" dirty="0">
                <a:ea typeface="MS PGothic" panose="020B0600070205080204" pitchFamily="34" charset="-128"/>
              </a:rPr>
              <a:t>: a </a:t>
            </a:r>
            <a:r>
              <a:rPr lang="en-GB" altLang="en-US" dirty="0"/>
              <a:t>list of all possibilities that you go through &amp; check:</a:t>
            </a:r>
          </a:p>
          <a:p>
            <a:pPr marL="0" indent="0"/>
            <a:endParaRPr lang="en-GB" altLang="en-US" dirty="0"/>
          </a:p>
          <a:p>
            <a:endParaRPr lang="en-GB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9D7531BE-5C41-49EF-945F-51846729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14" y="3132454"/>
            <a:ext cx="6832971" cy="30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8F24-D617-4497-9EED-00E0E882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Quality: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35C9-CF89-491B-B45D-23A36225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dirty="0"/>
              <a:t>A </a:t>
            </a:r>
            <a:r>
              <a:rPr lang="en-GB" altLang="en-US" b="1" i="1" dirty="0"/>
              <a:t>literal</a:t>
            </a:r>
            <a:r>
              <a:rPr lang="en-GB" altLang="en-US" dirty="0"/>
              <a:t> is a specific value typed directly into the program:</a:t>
            </a:r>
          </a:p>
          <a:p>
            <a:endParaRPr lang="en-GB" altLang="en-US" sz="600" dirty="0"/>
          </a:p>
          <a:p>
            <a:pPr lvl="1">
              <a:buNone/>
            </a:pP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int </a:t>
            </a:r>
            <a:r>
              <a:rPr lang="en-GB" altLang="en-US" sz="1600" dirty="0" err="1">
                <a:solidFill>
                  <a:srgbClr val="000099"/>
                </a:solidFill>
                <a:latin typeface="Consolas" panose="020B0609020204030204" pitchFamily="49" charset="0"/>
              </a:rPr>
              <a:t>numberStudents</a:t>
            </a: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 = 180;</a:t>
            </a:r>
          </a:p>
          <a:p>
            <a:pPr lvl="1">
              <a:buNone/>
            </a:pP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GB" altLang="en-US" sz="1600" dirty="0" err="1">
                <a:solidFill>
                  <a:srgbClr val="000099"/>
                </a:solidFill>
                <a:latin typeface="Consolas" panose="020B0609020204030204" pitchFamily="49" charset="0"/>
              </a:rPr>
              <a:t>characterType</a:t>
            </a: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 = </a:t>
            </a:r>
            <a:r>
              <a:rPr lang="en-GB" alt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"Warrior"</a:t>
            </a: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buNone/>
            </a:pPr>
            <a:endParaRPr lang="en-GB" altLang="en-US" sz="6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en-US" dirty="0"/>
              <a:t>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numberStudents</a:t>
            </a:r>
            <a:r>
              <a:rPr lang="en-GB" altLang="en-US" dirty="0"/>
              <a:t> and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characterType</a:t>
            </a:r>
            <a:r>
              <a:rPr lang="en-GB" altLang="en-US" dirty="0"/>
              <a:t> are variables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180</a:t>
            </a:r>
            <a:r>
              <a:rPr lang="en-GB" altLang="en-US" dirty="0"/>
              <a:t> is an </a:t>
            </a:r>
            <a:r>
              <a:rPr lang="en-GB" altLang="en-US" b="1" i="1" dirty="0"/>
              <a:t>integer literal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"Warrior"</a:t>
            </a:r>
            <a:r>
              <a:rPr lang="en-GB" altLang="en-US" dirty="0"/>
              <a:t> is a </a:t>
            </a:r>
            <a:r>
              <a:rPr lang="en-GB" altLang="en-US" b="1" i="1" dirty="0"/>
              <a:t>string literal</a:t>
            </a:r>
          </a:p>
          <a:p>
            <a:endParaRPr lang="en-GB" altLang="en-US" sz="1400" dirty="0"/>
          </a:p>
          <a:p>
            <a:r>
              <a:rPr lang="en-GB" altLang="en-US" dirty="0"/>
              <a:t>Literals occur frequently in programs</a:t>
            </a:r>
          </a:p>
          <a:p>
            <a:pPr lvl="1"/>
            <a:r>
              <a:rPr lang="en-GB" altLang="en-US" dirty="0"/>
              <a:t>How many literals in this code?</a:t>
            </a:r>
          </a:p>
          <a:p>
            <a:pPr lvl="1"/>
            <a:endParaRPr lang="en-GB" altLang="en-US" sz="600" dirty="0"/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for (int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= 0;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 80;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++)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  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cout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&lt;&lt; (</a:t>
            </a:r>
            <a:r>
              <a:rPr lang="en-GB" alt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"-"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36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C26D-8343-43F3-9CA2-E832BCBA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Quality: Magic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7E5A-B49C-4FB4-A7B8-44FBC08F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 dirty="0"/>
              <a:t>Why does this code use the literal value 80?</a:t>
            </a:r>
          </a:p>
          <a:p>
            <a:pPr lvl="1"/>
            <a:endParaRPr lang="en-GB" altLang="en-US" sz="600" dirty="0"/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for (int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= 0;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 80;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++)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  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cout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&lt;&lt; (</a:t>
            </a:r>
            <a:r>
              <a:rPr lang="en-GB" alt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"-"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buNone/>
            </a:pPr>
            <a:endParaRPr lang="en-GB" altLang="en-US" sz="6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en-US" dirty="0"/>
              <a:t>It’s because the default width of a console window is 80 characters</a:t>
            </a:r>
          </a:p>
          <a:p>
            <a:pPr lvl="2"/>
            <a:r>
              <a:rPr lang="en-GB" altLang="en-US" sz="1500" dirty="0"/>
              <a:t>So this will draw a line across the full width of the window</a:t>
            </a:r>
          </a:p>
          <a:p>
            <a:pPr lvl="1"/>
            <a:r>
              <a:rPr lang="en-GB" altLang="en-US" dirty="0"/>
              <a:t>I know that and maybe some of you do too, but many wouldn’t</a:t>
            </a:r>
          </a:p>
          <a:p>
            <a:endParaRPr lang="en-GB" altLang="en-US" sz="1400" dirty="0"/>
          </a:p>
          <a:p>
            <a:r>
              <a:rPr lang="en-GB" altLang="en-US" dirty="0"/>
              <a:t>That 80 is an example of a “magic number”</a:t>
            </a:r>
          </a:p>
          <a:p>
            <a:pPr lvl="1"/>
            <a:r>
              <a:rPr lang="en-GB" altLang="en-US" dirty="0"/>
              <a:t>A </a:t>
            </a:r>
            <a:r>
              <a:rPr lang="en-GB" altLang="en-US" i="1" dirty="0"/>
              <a:t>literal</a:t>
            </a:r>
            <a:r>
              <a:rPr lang="en-GB" altLang="en-US" dirty="0"/>
              <a:t> value with a special meaning</a:t>
            </a:r>
          </a:p>
          <a:p>
            <a:pPr lvl="1"/>
            <a:r>
              <a:rPr lang="en-GB" altLang="en-US" dirty="0"/>
              <a:t>But because it’s a literal the reader cannot see what the meaning is</a:t>
            </a:r>
          </a:p>
          <a:p>
            <a:pPr lvl="1"/>
            <a:endParaRPr lang="en-GB" altLang="en-US" sz="800" dirty="0"/>
          </a:p>
          <a:p>
            <a:r>
              <a:rPr lang="en-GB" altLang="en-US" b="1" i="1" dirty="0"/>
              <a:t>Magic numbers are poor programming practice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5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12C5-EC7C-4223-9228-2B7C89F9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Quality: Handling Magic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AB39-CB39-43F3-A374-C877048F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Magic numbers are a problem because:</a:t>
            </a:r>
          </a:p>
          <a:p>
            <a:pPr lvl="1"/>
            <a:r>
              <a:rPr lang="en-GB" altLang="en-US" dirty="0"/>
              <a:t>Confusing if the reader doesn’t know why they were chosen</a:t>
            </a:r>
          </a:p>
          <a:p>
            <a:pPr lvl="2"/>
            <a:r>
              <a:rPr lang="en-GB" altLang="en-US" dirty="0"/>
              <a:t>You could use comments to help here, but we will see a better solution</a:t>
            </a:r>
          </a:p>
          <a:p>
            <a:pPr lvl="1"/>
            <a:endParaRPr lang="en-GB" altLang="en-US" sz="600" dirty="0"/>
          </a:p>
          <a:p>
            <a:pPr lvl="1"/>
            <a:r>
              <a:rPr lang="en-GB" altLang="en-US" dirty="0"/>
              <a:t>May be many copies of the same magic number around your code</a:t>
            </a:r>
          </a:p>
          <a:p>
            <a:pPr lvl="2"/>
            <a:r>
              <a:rPr lang="en-GB" altLang="en-US" dirty="0"/>
              <a:t>If we want to draw a box around the window, or write some text at the right of the window, in both cases we would need this same 80 value</a:t>
            </a:r>
          </a:p>
          <a:p>
            <a:pPr lvl="2"/>
            <a:r>
              <a:rPr lang="en-GB" altLang="en-US" dirty="0"/>
              <a:t>This could lead to bugs (using different values in different places)</a:t>
            </a:r>
          </a:p>
          <a:p>
            <a:pPr lvl="1"/>
            <a:endParaRPr lang="en-GB" altLang="en-US" sz="1400" dirty="0"/>
          </a:p>
          <a:p>
            <a:r>
              <a:rPr lang="en-GB" altLang="en-US" dirty="0"/>
              <a:t>So how can we remove this magic number 80?</a:t>
            </a:r>
          </a:p>
          <a:p>
            <a:pPr lvl="1"/>
            <a:endParaRPr lang="en-GB" altLang="en-US" sz="600" dirty="0"/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for (int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= 0;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 80;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++)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  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cout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&lt;&lt; (</a:t>
            </a:r>
            <a:r>
              <a:rPr lang="en-GB" alt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"-"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07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DEB5-7966-4657-8309-05363B56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Quality: Handling Magic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714C-BD5F-4D09-8168-31E035A0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 can define a variable to hold the magic number</a:t>
            </a:r>
          </a:p>
          <a:p>
            <a:pPr lvl="1"/>
            <a:r>
              <a:rPr lang="en-GB" altLang="en-US" u="sng" dirty="0"/>
              <a:t>And give that variable a good descriptive name</a:t>
            </a:r>
            <a:r>
              <a:rPr lang="en-GB" altLang="en-US" dirty="0"/>
              <a:t>:</a:t>
            </a:r>
            <a:endParaRPr lang="en-GB" altLang="en-US" u="sng" dirty="0"/>
          </a:p>
          <a:p>
            <a:r>
              <a:rPr lang="en-GB" altLang="en-US" sz="600" b="1" dirty="0">
                <a:solidFill>
                  <a:srgbClr val="A50021"/>
                </a:solidFill>
                <a:latin typeface="Consolas" panose="020B0609020204030204" pitchFamily="49" charset="0"/>
              </a:rPr>
              <a:t>              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int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consoleWidth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= 80;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for (int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= 0;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consoleWidth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;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++)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   </a:t>
            </a:r>
            <a:r>
              <a:rPr lang="en-GB" altLang="en-US" sz="1400" dirty="0" err="1">
                <a:solidFill>
                  <a:srgbClr val="000099"/>
                </a:solidFill>
                <a:latin typeface="Consolas" panose="020B0609020204030204" pitchFamily="49" charset="0"/>
              </a:rPr>
              <a:t>cout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 &lt;&lt; (</a:t>
            </a:r>
            <a:r>
              <a:rPr lang="en-GB" alt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"-"</a:t>
            </a: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GB" altLang="en-US" sz="1400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29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3BBB-B640-431C-9166-710FA34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Quality: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2121-282D-4B6E-98F0-AB2909E2D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25067" cy="40233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However, if we use a variable to handle magic numbers the value </a:t>
            </a:r>
            <a:r>
              <a:rPr lang="en-GB" u="sng" dirty="0"/>
              <a:t>can be changed</a:t>
            </a:r>
            <a:r>
              <a:rPr lang="en-GB" b="1" u="sng" dirty="0"/>
              <a:t>.</a:t>
            </a:r>
          </a:p>
          <a:p>
            <a:pPr lvl="1"/>
            <a:r>
              <a:rPr lang="en-GB" altLang="ja-JP" sz="2000" dirty="0">
                <a:ea typeface="MS PGothic" panose="020B0600070205080204" pitchFamily="34" charset="-128"/>
              </a:rPr>
              <a:t>We may not want that, perhaps the console width is </a:t>
            </a:r>
            <a:r>
              <a:rPr lang="en-GB" altLang="ja-JP" sz="2000" i="1" dirty="0">
                <a:ea typeface="MS PGothic" panose="020B0600070205080204" pitchFamily="34" charset="-128"/>
              </a:rPr>
              <a:t>constant</a:t>
            </a:r>
          </a:p>
          <a:p>
            <a:pPr lvl="1"/>
            <a:r>
              <a:rPr lang="en-GB" altLang="ja-JP" sz="2000" dirty="0">
                <a:ea typeface="MS PGothic" panose="020B0600070205080204" pitchFamily="34" charset="-128"/>
              </a:rPr>
              <a:t>Changing the variable’s value might cause problems</a:t>
            </a:r>
          </a:p>
          <a:p>
            <a:pPr lvl="1"/>
            <a:endParaRPr lang="en-GB" altLang="ja-JP" sz="600" i="1" dirty="0">
              <a:ea typeface="MS PGothic" panose="020B0600070205080204" pitchFamily="34" charset="-128"/>
            </a:endParaRPr>
          </a:p>
          <a:p>
            <a:r>
              <a:rPr lang="en-GB" altLang="ja-JP" sz="2200" dirty="0">
                <a:ea typeface="MS PGothic" panose="020B0600070205080204" pitchFamily="34" charset="-128"/>
              </a:rPr>
              <a:t>In C++ you can declare </a:t>
            </a:r>
            <a:r>
              <a:rPr lang="en-GB" altLang="ja-JP" sz="2200" i="1" dirty="0">
                <a:ea typeface="MS PGothic" panose="020B0600070205080204" pitchFamily="34" charset="-128"/>
              </a:rPr>
              <a:t>any </a:t>
            </a:r>
            <a:r>
              <a:rPr lang="en-GB" altLang="ja-JP" sz="2200" dirty="0">
                <a:ea typeface="MS PGothic" panose="020B0600070205080204" pitchFamily="34" charset="-128"/>
              </a:rPr>
              <a:t>variable with the word </a:t>
            </a:r>
            <a:r>
              <a:rPr lang="en-GB" altLang="ja-JP" sz="1800" dirty="0" err="1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const</a:t>
            </a:r>
            <a:r>
              <a:rPr lang="en-GB" altLang="ja-JP" sz="2200" dirty="0">
                <a:ea typeface="MS PGothic" panose="020B0600070205080204" pitchFamily="34" charset="-128"/>
              </a:rPr>
              <a:t> at the start</a:t>
            </a:r>
          </a:p>
          <a:p>
            <a:pPr lvl="1"/>
            <a:r>
              <a:rPr lang="en-GB" altLang="ja-JP" sz="2000" dirty="0">
                <a:ea typeface="MS PGothic" panose="020B0600070205080204" pitchFamily="34" charset="-128"/>
              </a:rPr>
              <a:t>The variable is </a:t>
            </a:r>
            <a:r>
              <a:rPr lang="en-GB" altLang="ja-JP" sz="2000" b="1" i="1" dirty="0">
                <a:ea typeface="MS PGothic" panose="020B0600070205080204" pitchFamily="34" charset="-128"/>
              </a:rPr>
              <a:t>constant</a:t>
            </a:r>
            <a:r>
              <a:rPr lang="en-GB" altLang="ja-JP" sz="2000" dirty="0">
                <a:ea typeface="MS PGothic" panose="020B0600070205080204" pitchFamily="34" charset="-128"/>
              </a:rPr>
              <a:t> and it is an error to change the value</a:t>
            </a:r>
          </a:p>
          <a:p>
            <a:pPr lvl="1"/>
            <a:endParaRPr lang="en-GB" altLang="ja-JP" sz="600" dirty="0">
              <a:ea typeface="MS PGothic" panose="020B0600070205080204" pitchFamily="34" charset="-128"/>
            </a:endParaRPr>
          </a:p>
          <a:p>
            <a:r>
              <a:rPr lang="en-GB" altLang="ja-JP" sz="2200" dirty="0">
                <a:ea typeface="MS PGothic" panose="020B0600070205080204" pitchFamily="34" charset="-128"/>
              </a:rPr>
              <a:t>Example uses a constant member variable available to all methods</a:t>
            </a:r>
          </a:p>
          <a:p>
            <a:pPr lvl="1"/>
            <a:r>
              <a:rPr lang="en-GB" altLang="ja-JP" sz="2000" i="1" u="sng" dirty="0">
                <a:ea typeface="MS PGothic" panose="020B0600070205080204" pitchFamily="34" charset="-128"/>
              </a:rPr>
              <a:t>Ideal solution for magic numbers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E8F87-4431-4295-893B-362A7BD69D8F}"/>
              </a:ext>
            </a:extLst>
          </p:cNvPr>
          <p:cNvSpPr/>
          <p:nvPr/>
        </p:nvSpPr>
        <p:spPr>
          <a:xfrm>
            <a:off x="6698827" y="26071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const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 int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consoleWidth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 = 80;</a:t>
            </a:r>
          </a:p>
          <a:p>
            <a:pPr lvl="1">
              <a:buNone/>
            </a:pP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for (int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 = 0;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 &lt;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consoleWidth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;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i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++)</a:t>
            </a:r>
          </a:p>
          <a:p>
            <a:pPr lvl="1">
              <a:buNone/>
            </a:pP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</a:p>
          <a:p>
            <a:pPr lvl="1">
              <a:buNone/>
            </a:pP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    </a:t>
            </a:r>
            <a:r>
              <a:rPr lang="en-GB" alt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cout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 &lt;&lt; (</a:t>
            </a:r>
            <a:r>
              <a:rPr lang="en-GB" altLang="en-US" dirty="0">
                <a:solidFill>
                  <a:srgbClr val="A50021"/>
                </a:solidFill>
                <a:latin typeface="Consolas" panose="020B0609020204030204" pitchFamily="49" charset="0"/>
              </a:rPr>
              <a:t>"-"</a:t>
            </a: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GB" altLang="en-US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2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42FF-79DC-4106-BB33-D29DEE18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Variables: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4B85B-50D3-4CC8-AA78-43AECD98F1C5}"/>
              </a:ext>
            </a:extLst>
          </p:cNvPr>
          <p:cNvSpPr txBox="1">
            <a:spLocks noChangeArrowheads="1"/>
          </p:cNvSpPr>
          <p:nvPr/>
        </p:nvSpPr>
        <p:spPr>
          <a:xfrm>
            <a:off x="1921934" y="1375305"/>
            <a:ext cx="8712200" cy="48958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GB" altLang="en-US" dirty="0"/>
          </a:p>
          <a:p>
            <a:pPr marL="0" indent="0"/>
            <a:r>
              <a:rPr lang="en-GB" altLang="en-US" dirty="0"/>
              <a:t>A variable is a labelled box containing a </a:t>
            </a:r>
            <a:r>
              <a:rPr lang="en-GB" altLang="en-US" i="1" dirty="0"/>
              <a:t>single</a:t>
            </a:r>
            <a:r>
              <a:rPr lang="en-GB" altLang="en-US" dirty="0"/>
              <a:t> value of a given type:</a:t>
            </a:r>
          </a:p>
          <a:p>
            <a:pPr marL="0" indent="0"/>
            <a:endParaRPr lang="en-GB" altLang="en-US" dirty="0"/>
          </a:p>
          <a:p>
            <a:pPr marL="0" indent="0"/>
            <a:endParaRPr lang="en-GB" altLang="en-US" dirty="0"/>
          </a:p>
          <a:p>
            <a:pPr marL="0" indent="0"/>
            <a:endParaRPr lang="en-GB" altLang="en-US" dirty="0"/>
          </a:p>
          <a:p>
            <a:pPr marL="0" indent="0"/>
            <a:endParaRPr lang="en-GB" altLang="en-US" dirty="0"/>
          </a:p>
          <a:p>
            <a:pPr marL="0" indent="0"/>
            <a:r>
              <a:rPr lang="en-GB" altLang="en-US" dirty="0"/>
              <a:t>What if we need </a:t>
            </a:r>
            <a:r>
              <a:rPr lang="en-GB" altLang="en-US" i="1" dirty="0"/>
              <a:t>several</a:t>
            </a:r>
            <a:r>
              <a:rPr lang="en-GB" altLang="en-US" dirty="0"/>
              <a:t> related values?</a:t>
            </a:r>
          </a:p>
          <a:p>
            <a:pPr lvl="1"/>
            <a:r>
              <a:rPr lang="en-GB" altLang="ja-JP" dirty="0">
                <a:ea typeface="MS PGothic" panose="020B0600070205080204" pitchFamily="34" charset="-128"/>
              </a:rPr>
              <a:t>Perhaps</a:t>
            </a:r>
            <a:r>
              <a:rPr lang="en-GB" altLang="en-US" dirty="0"/>
              <a:t> create several variables:</a:t>
            </a:r>
          </a:p>
          <a:p>
            <a:pPr lvl="2">
              <a:buFontTx/>
              <a:buNone/>
            </a:pP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int width;</a:t>
            </a:r>
          </a:p>
          <a:p>
            <a:pPr lvl="2">
              <a:buFontTx/>
              <a:buNone/>
            </a:pP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int height;</a:t>
            </a:r>
          </a:p>
          <a:p>
            <a:pPr lvl="1"/>
            <a:r>
              <a:rPr lang="en-GB" altLang="en-US" dirty="0"/>
              <a:t>Or </a:t>
            </a:r>
            <a:r>
              <a:rPr lang="en-GB" altLang="ja-JP" dirty="0">
                <a:ea typeface="MS PGothic" panose="020B0600070205080204" pitchFamily="34" charset="-128"/>
              </a:rPr>
              <a:t>maybe</a:t>
            </a:r>
            <a:r>
              <a:rPr lang="en-GB" altLang="en-US" dirty="0"/>
              <a:t> use this shorthand style:</a:t>
            </a:r>
          </a:p>
          <a:p>
            <a:pPr lvl="2">
              <a:buFontTx/>
              <a:buNone/>
            </a:pPr>
            <a:r>
              <a:rPr lang="en-GB" altLang="en-US" sz="1600" dirty="0">
                <a:solidFill>
                  <a:srgbClr val="000099"/>
                </a:solidFill>
                <a:latin typeface="Consolas" panose="020B0609020204030204" pitchFamily="49" charset="0"/>
              </a:rPr>
              <a:t>int width, height;</a:t>
            </a:r>
          </a:p>
          <a:p>
            <a:pPr lvl="2">
              <a:buFontTx/>
              <a:buNone/>
            </a:pPr>
            <a:endParaRPr lang="en-GB" altLang="en-US" sz="8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altLang="en-US" dirty="0"/>
              <a:t>But what if we needed 100 related values…</a:t>
            </a:r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7C935CC-2B1D-4DF5-89F1-92B21DCD738E}"/>
              </a:ext>
            </a:extLst>
          </p:cNvPr>
          <p:cNvGrpSpPr>
            <a:grpSpLocks/>
          </p:cNvGrpSpPr>
          <p:nvPr/>
        </p:nvGrpSpPr>
        <p:grpSpPr bwMode="auto">
          <a:xfrm>
            <a:off x="2620646" y="2241226"/>
            <a:ext cx="863600" cy="1079500"/>
            <a:chOff x="612" y="1344"/>
            <a:chExt cx="544" cy="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B3838A-B5E9-4244-AB30-F43FBCD53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480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>
                  <a:latin typeface="Arial" panose="020B0604020202020204" pitchFamily="34" charset="0"/>
                </a:rPr>
                <a:t>?</a:t>
              </a:r>
            </a:p>
            <a:p>
              <a:pPr algn="ctr" eaLnBrk="1" hangingPunct="1">
                <a:spcBef>
                  <a:spcPct val="0"/>
                </a:spcBef>
              </a:pPr>
              <a:endParaRPr lang="en-GB" altLang="en-US" sz="600">
                <a:latin typeface="Arial" panose="020B0604020202020204" pitchFamily="34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62513EA9-A71B-4119-92D2-4C5DB12DB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888"/>
              <a:ext cx="408" cy="136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ja-JP" sz="1400">
                  <a:latin typeface="Consolas" panose="020B0609020204030204" pitchFamily="49" charset="0"/>
                  <a:ea typeface="MS PGothic" panose="020B0600070205080204" pitchFamily="34" charset="-128"/>
                </a:rPr>
                <a:t>Val</a:t>
              </a:r>
              <a:r>
                <a:rPr lang="en-GB" altLang="en-US" sz="1400">
                  <a:latin typeface="Arial" panose="020B0604020202020204" pitchFamily="34" charset="0"/>
                  <a:ea typeface="MS PGothic" panose="020B0600070205080204" pitchFamily="34" charset="-128"/>
                </a:rPr>
                <a:t>:</a:t>
              </a:r>
              <a:r>
                <a:rPr lang="en-GB" altLang="ja-JP" sz="1400">
                  <a:latin typeface="Arial" panose="020B0604020202020204" pitchFamily="34" charset="0"/>
                  <a:ea typeface="MS PGothic" panose="020B0600070205080204" pitchFamily="34" charset="-128"/>
                </a:rPr>
                <a:t> </a:t>
              </a:r>
              <a:r>
                <a:rPr lang="en-GB" altLang="en-US" sz="1400">
                  <a:latin typeface="Arial" panose="020B0604020202020204" pitchFamily="34" charset="0"/>
                  <a:ea typeface="MS PGothic" panose="020B0600070205080204" pitchFamily="34" charset="-128"/>
                </a:rPr>
                <a:t>int</a:t>
              </a: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8D2FA684-CBE1-4B07-8660-9F938B273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344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96622FE4-5B96-43A1-9A72-3005346B617A}"/>
              </a:ext>
            </a:extLst>
          </p:cNvPr>
          <p:cNvGrpSpPr>
            <a:grpSpLocks/>
          </p:cNvGrpSpPr>
          <p:nvPr/>
        </p:nvGrpSpPr>
        <p:grpSpPr bwMode="auto">
          <a:xfrm>
            <a:off x="5571808" y="2241226"/>
            <a:ext cx="863600" cy="1079500"/>
            <a:chOff x="612" y="1344"/>
            <a:chExt cx="544" cy="680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7A9B37B7-4386-4326-B597-1D843930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480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>
                  <a:latin typeface="Arial" panose="020B0604020202020204" pitchFamily="34" charset="0"/>
                </a:rPr>
                <a:t>6</a:t>
              </a:r>
            </a:p>
            <a:p>
              <a:pPr algn="ctr" eaLnBrk="1" hangingPunct="1">
                <a:spcBef>
                  <a:spcPct val="0"/>
                </a:spcBef>
              </a:pPr>
              <a:endParaRPr lang="en-GB" altLang="en-US" sz="600">
                <a:latin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537410CB-2E36-463B-B5DA-61369029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888"/>
              <a:ext cx="408" cy="136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ja-JP" sz="1400">
                  <a:latin typeface="Consolas" panose="020B0609020204030204" pitchFamily="49" charset="0"/>
                  <a:ea typeface="MS PGothic" panose="020B0600070205080204" pitchFamily="34" charset="-128"/>
                </a:rPr>
                <a:t>Val</a:t>
              </a:r>
              <a:r>
                <a:rPr lang="en-GB" altLang="en-US" sz="1400">
                  <a:latin typeface="Arial" panose="020B0604020202020204" pitchFamily="34" charset="0"/>
                  <a:ea typeface="MS PGothic" panose="020B0600070205080204" pitchFamily="34" charset="-128"/>
                </a:rPr>
                <a:t>: int</a:t>
              </a: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7D30903B-99EE-4F31-B074-473646FAA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344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C6430D74-CB46-4025-BCD6-F144C6F7E424}"/>
              </a:ext>
            </a:extLst>
          </p:cNvPr>
          <p:cNvGrpSpPr>
            <a:grpSpLocks/>
          </p:cNvGrpSpPr>
          <p:nvPr/>
        </p:nvGrpSpPr>
        <p:grpSpPr bwMode="auto">
          <a:xfrm>
            <a:off x="8453121" y="2241226"/>
            <a:ext cx="863600" cy="1079500"/>
            <a:chOff x="612" y="1344"/>
            <a:chExt cx="544" cy="680"/>
          </a:xfrm>
        </p:grpSpPr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B292859F-F144-470A-8545-CD2B2879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480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>
                  <a:latin typeface="Arial" panose="020B0604020202020204" pitchFamily="34" charset="0"/>
                </a:rPr>
                <a:t>12</a:t>
              </a:r>
            </a:p>
            <a:p>
              <a:pPr algn="ctr" eaLnBrk="1" hangingPunct="1">
                <a:spcBef>
                  <a:spcPct val="0"/>
                </a:spcBef>
              </a:pPr>
              <a:endParaRPr lang="en-GB" altLang="en-US" sz="600">
                <a:latin typeface="Arial" panose="020B0604020202020204" pitchFamily="34" charset="0"/>
              </a:endParaRPr>
            </a:p>
          </p:txBody>
        </p:sp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C5D78B71-3C10-4E02-A7C9-164ACB457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888"/>
              <a:ext cx="408" cy="136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ja-JP" sz="1400">
                  <a:latin typeface="Consolas" panose="020B0609020204030204" pitchFamily="49" charset="0"/>
                  <a:ea typeface="MS PGothic" panose="020B0600070205080204" pitchFamily="34" charset="-128"/>
                </a:rPr>
                <a:t>Val</a:t>
              </a:r>
              <a:r>
                <a:rPr lang="en-GB" altLang="ja-JP" sz="1400">
                  <a:latin typeface="Arial" panose="020B0604020202020204" pitchFamily="34" charset="0"/>
                  <a:ea typeface="MS PGothic" panose="020B0600070205080204" pitchFamily="34" charset="-128"/>
                </a:rPr>
                <a:t>:</a:t>
              </a:r>
              <a:r>
                <a:rPr lang="en-GB" altLang="en-US" sz="1400">
                  <a:latin typeface="Arial" panose="020B0604020202020204" pitchFamily="34" charset="0"/>
                  <a:ea typeface="MS PGothic" panose="020B0600070205080204" pitchFamily="34" charset="-128"/>
                </a:rPr>
                <a:t> int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8BBDA514-90EB-4957-873D-40FBA87E5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344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7" name="Picture 25" descr="MC900440381[1]">
            <a:extLst>
              <a:ext uri="{FF2B5EF4-FFF2-40B4-BE49-F238E27FC236}">
                <a16:creationId xmlns:a16="http://schemas.microsoft.com/office/drawing/2014/main" id="{C270AB36-8DC1-4928-85BB-F3F84956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1" y="3465188"/>
            <a:ext cx="692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26">
            <a:extLst>
              <a:ext uri="{FF2B5EF4-FFF2-40B4-BE49-F238E27FC236}">
                <a16:creationId xmlns:a16="http://schemas.microsoft.com/office/drawing/2014/main" id="{C5776BD3-02FF-4C86-8B98-C8492EC4D59E}"/>
              </a:ext>
            </a:extLst>
          </p:cNvPr>
          <p:cNvSpPr>
            <a:spLocks noChangeArrowheads="1"/>
          </p:cNvSpPr>
          <p:nvPr/>
        </p:nvSpPr>
        <p:spPr bwMode="auto">
          <a:xfrm rot="16171117" flipH="1">
            <a:off x="7764147" y="2712714"/>
            <a:ext cx="650875" cy="7143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1600288644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80 h 21600"/>
              <a:gd name="T14" fmla="*/ 19113 w 21600"/>
              <a:gd name="T15" fmla="*/ 797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640" y="0"/>
                </a:lnTo>
                <a:lnTo>
                  <a:pt x="13640" y="4180"/>
                </a:lnTo>
                <a:lnTo>
                  <a:pt x="12427" y="4180"/>
                </a:lnTo>
                <a:cubicBezTo>
                  <a:pt x="5564" y="4180"/>
                  <a:pt x="0" y="7752"/>
                  <a:pt x="0" y="12158"/>
                </a:cubicBezTo>
                <a:lnTo>
                  <a:pt x="0" y="21600"/>
                </a:lnTo>
                <a:lnTo>
                  <a:pt x="3882" y="21600"/>
                </a:lnTo>
                <a:lnTo>
                  <a:pt x="3882" y="12158"/>
                </a:lnTo>
                <a:cubicBezTo>
                  <a:pt x="3882" y="9849"/>
                  <a:pt x="7708" y="7978"/>
                  <a:pt x="12427" y="7978"/>
                </a:cubicBezTo>
                <a:lnTo>
                  <a:pt x="13640" y="7978"/>
                </a:lnTo>
                <a:lnTo>
                  <a:pt x="13640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1CEA961B-0153-4561-BB49-0FB19F24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959" y="2593651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800">
                <a:latin typeface="Arial" panose="020B0604020202020204" pitchFamily="34" charset="0"/>
                <a:ea typeface="MS PGothic" panose="020B0600070205080204" pitchFamily="34" charset="-128"/>
              </a:rPr>
              <a:t>6</a:t>
            </a:r>
            <a:endParaRPr lang="en-GB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D018564C-E599-4765-BA8F-18CBBB35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184" y="3393752"/>
            <a:ext cx="1152525" cy="3079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ja-JP" sz="1400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</a:t>
            </a:r>
            <a:r>
              <a:rPr lang="en-GB" altLang="en-US" sz="1400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n</a:t>
            </a:r>
            <a:r>
              <a:rPr lang="en-GB" altLang="ja-JP" sz="1400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t Val;</a:t>
            </a:r>
            <a:endParaRPr lang="en-GB" altLang="en-US" sz="1400">
              <a:solidFill>
                <a:srgbClr val="000099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70FBA027-7468-4AD1-B876-21547F7D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471" y="3393752"/>
            <a:ext cx="1439862" cy="3079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ja-JP" sz="1400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</a:t>
            </a:r>
            <a:r>
              <a:rPr lang="en-GB" altLang="en-US" sz="1400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n</a:t>
            </a:r>
            <a:r>
              <a:rPr lang="en-GB" altLang="ja-JP" sz="1400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t Val = 6;</a:t>
            </a:r>
            <a:endParaRPr lang="en-GB" altLang="en-US" sz="1400">
              <a:solidFill>
                <a:srgbClr val="000099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E7ABAF95-21EB-4A05-8CA3-C2F936FB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659" y="3393752"/>
            <a:ext cx="1152525" cy="3079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ja-JP" sz="1400">
                <a:solidFill>
                  <a:srgbClr val="000099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Val = 12;</a:t>
            </a:r>
            <a:endParaRPr lang="en-GB" altLang="en-US" sz="1400">
              <a:solidFill>
                <a:srgbClr val="000099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574A38E2-21CE-4F10-8D9B-CFCAC2DA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120" y="3408038"/>
            <a:ext cx="10429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ja-JP" sz="1200" i="1">
                <a:latin typeface="Arial" panose="020B0604020202020204" pitchFamily="34" charset="0"/>
                <a:ea typeface="MS PGothic" panose="020B0600070205080204" pitchFamily="34" charset="-128"/>
              </a:rPr>
              <a:t>Declaration</a:t>
            </a:r>
            <a:endParaRPr lang="en-GB" altLang="en-US" sz="1200" i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Text Box 33">
            <a:extLst>
              <a:ext uri="{FF2B5EF4-FFF2-40B4-BE49-F238E27FC236}">
                <a16:creationId xmlns:a16="http://schemas.microsoft.com/office/drawing/2014/main" id="{D7E687C4-930A-4741-A3BD-1624E119C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947" y="332231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ja-JP" sz="1200" i="1">
                <a:latin typeface="Arial" panose="020B0604020202020204" pitchFamily="34" charset="0"/>
                <a:ea typeface="MS PGothic" panose="020B0600070205080204" pitchFamily="34" charset="-128"/>
              </a:rPr>
              <a:t>Declaration &amp; Initialisation</a:t>
            </a:r>
            <a:endParaRPr lang="en-GB" altLang="en-US" sz="1200" i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" name="Text Box 34">
            <a:extLst>
              <a:ext uri="{FF2B5EF4-FFF2-40B4-BE49-F238E27FC236}">
                <a16:creationId xmlns:a16="http://schemas.microsoft.com/office/drawing/2014/main" id="{82E25147-D047-445C-9CDA-18385A8EC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734" y="3408038"/>
            <a:ext cx="10080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i="1">
                <a:latin typeface="Arial" panose="020B0604020202020204" pitchFamily="34" charset="0"/>
                <a:ea typeface="MS PGothic" panose="020B0600070205080204" pitchFamily="34" charset="-128"/>
              </a:rPr>
              <a:t>Assignment</a:t>
            </a:r>
            <a:endParaRPr lang="en-GB" altLang="en-US" sz="1200" i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312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A020-3AE5-4990-9FBC-00C4EDF1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Arrays: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08B17-70DE-417A-96E0-65E7C9E93DA2}"/>
              </a:ext>
            </a:extLst>
          </p:cNvPr>
          <p:cNvSpPr/>
          <p:nvPr/>
        </p:nvSpPr>
        <p:spPr>
          <a:xfrm>
            <a:off x="2614507" y="1809703"/>
            <a:ext cx="6096000" cy="4579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An </a:t>
            </a:r>
            <a:r>
              <a:rPr lang="en-GB" altLang="en-US" b="1" i="1" dirty="0"/>
              <a:t>array</a:t>
            </a:r>
            <a:r>
              <a:rPr lang="en-GB" altLang="en-US" dirty="0"/>
              <a:t> is a single variable that can store multiple values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Think of it as a set of drawers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The drawers as a whole have a label, the </a:t>
            </a:r>
            <a:r>
              <a:rPr lang="en-GB" altLang="en-US" sz="2400" b="1" i="1" dirty="0"/>
              <a:t>array name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Each individual drawer is numbered, starting at 0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These are called the </a:t>
            </a:r>
            <a:r>
              <a:rPr lang="en-GB" altLang="en-US" b="1" i="1" dirty="0"/>
              <a:t>array indexes</a:t>
            </a:r>
          </a:p>
          <a:p>
            <a:pPr lvl="1"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Arrays are </a:t>
            </a:r>
            <a:r>
              <a:rPr lang="en-GB" altLang="ja-JP" sz="2400" dirty="0">
                <a:ea typeface="MS PGothic" panose="020B0600070205080204" pitchFamily="34" charset="-128"/>
              </a:rPr>
              <a:t>a</a:t>
            </a:r>
            <a:r>
              <a:rPr lang="en-GB" altLang="en-US" sz="2400" dirty="0"/>
              <a:t> type of </a:t>
            </a:r>
            <a:r>
              <a:rPr lang="en-GB" altLang="en-US" sz="2400" b="1" i="1" dirty="0"/>
              <a:t>collection</a:t>
            </a:r>
            <a:r>
              <a:rPr lang="en-GB" altLang="en-US" sz="2400" dirty="0"/>
              <a:t> or </a:t>
            </a:r>
            <a:r>
              <a:rPr lang="en-GB" altLang="en-US" sz="2400" b="1" i="1" dirty="0"/>
              <a:t>container</a:t>
            </a:r>
          </a:p>
          <a:p>
            <a:pPr lvl="2">
              <a:lnSpc>
                <a:spcPct val="90000"/>
              </a:lnSpc>
            </a:pPr>
            <a:r>
              <a:rPr lang="en-GB" altLang="en-US" dirty="0"/>
              <a:t>There are other types that you may see later in your course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5" name="AutoShape 38">
            <a:extLst>
              <a:ext uri="{FF2B5EF4-FFF2-40B4-BE49-F238E27FC236}">
                <a16:creationId xmlns:a16="http://schemas.microsoft.com/office/drawing/2014/main" id="{B427A081-49E9-4B85-A67F-F72157A7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149" y="4039553"/>
            <a:ext cx="5400675" cy="1081088"/>
          </a:xfrm>
          <a:prstGeom prst="roundRect">
            <a:avLst>
              <a:gd name="adj" fmla="val 16667"/>
            </a:avLst>
          </a:prstGeom>
          <a:noFill/>
          <a:ln w="6350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2B5193-363B-4A67-9FAF-A55BFCE461A7}"/>
              </a:ext>
            </a:extLst>
          </p:cNvPr>
          <p:cNvGrpSpPr>
            <a:grpSpLocks/>
          </p:cNvGrpSpPr>
          <p:nvPr/>
        </p:nvGrpSpPr>
        <p:grpSpPr bwMode="auto">
          <a:xfrm>
            <a:off x="2978574" y="3931603"/>
            <a:ext cx="863600" cy="1081088"/>
            <a:chOff x="657" y="2341"/>
            <a:chExt cx="544" cy="68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60F5E-BA97-465D-A891-641B1C02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2000">
                  <a:latin typeface="Consolas" panose="020B0609020204030204" pitchFamily="49" charset="0"/>
                  <a:ea typeface="MS PGothic" panose="020B0600070205080204" pitchFamily="34" charset="-128"/>
                </a:rPr>
                <a:t>"Joe"</a:t>
              </a:r>
              <a:endParaRPr lang="en-GB" altLang="en-US" sz="6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BDB0DD15-31AA-4F1A-8008-2AC91F538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341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E702E03-DCAE-4B04-974E-3CD5F28F1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18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600" i="1"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lang="en-GB" altLang="en-US" sz="1600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3442C8-71DC-48EC-8EC5-B4037FDA2CDF}"/>
              </a:ext>
            </a:extLst>
          </p:cNvPr>
          <p:cNvGrpSpPr>
            <a:grpSpLocks/>
          </p:cNvGrpSpPr>
          <p:nvPr/>
        </p:nvGrpSpPr>
        <p:grpSpPr bwMode="auto">
          <a:xfrm>
            <a:off x="3843761" y="3931603"/>
            <a:ext cx="863600" cy="1081088"/>
            <a:chOff x="657" y="2341"/>
            <a:chExt cx="544" cy="6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0A2EE3-A002-4E79-BE9F-87278700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2000">
                  <a:latin typeface="Consolas" panose="020B0609020204030204" pitchFamily="49" charset="0"/>
                  <a:ea typeface="MS PGothic" panose="020B0600070205080204" pitchFamily="34" charset="-128"/>
                </a:rPr>
                <a:t>"Ann"</a:t>
              </a:r>
              <a:endParaRPr lang="en-GB" altLang="en-US" sz="6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id="{1A0BFCFA-A0F6-4686-96ED-24A3AA037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341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3C101FD-43C2-4F50-8B9E-CC889C3CB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18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600" i="1"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lang="en-GB" altLang="en-US" sz="1600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3BE571-F9D5-4EB6-AEC9-42645A2A5496}"/>
              </a:ext>
            </a:extLst>
          </p:cNvPr>
          <p:cNvGrpSpPr>
            <a:grpSpLocks/>
          </p:cNvGrpSpPr>
          <p:nvPr/>
        </p:nvGrpSpPr>
        <p:grpSpPr bwMode="auto">
          <a:xfrm>
            <a:off x="4707361" y="3931603"/>
            <a:ext cx="863600" cy="1081088"/>
            <a:chOff x="657" y="2341"/>
            <a:chExt cx="544" cy="68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06D070-A66A-4C1C-A352-4A7D824C8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2000">
                  <a:latin typeface="Consolas" panose="020B0609020204030204" pitchFamily="49" charset="0"/>
                  <a:ea typeface="MS PGothic" panose="020B0600070205080204" pitchFamily="34" charset="-128"/>
                </a:rPr>
                <a:t>"Bob"</a:t>
              </a:r>
              <a:endParaRPr lang="en-GB" altLang="en-US" sz="6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869A6C58-BD3F-4696-8678-86F80C62E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341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0FD319-CFFD-4ED0-BCF0-C4441419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18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600" i="1"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lang="en-GB" altLang="en-US" sz="1600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DDC1DB-4967-44FE-965D-F1CB54C331B4}"/>
              </a:ext>
            </a:extLst>
          </p:cNvPr>
          <p:cNvGrpSpPr>
            <a:grpSpLocks/>
          </p:cNvGrpSpPr>
          <p:nvPr/>
        </p:nvGrpSpPr>
        <p:grpSpPr bwMode="auto">
          <a:xfrm>
            <a:off x="5570961" y="3931603"/>
            <a:ext cx="863600" cy="1081088"/>
            <a:chOff x="657" y="2341"/>
            <a:chExt cx="544" cy="68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268B76-8EBB-4D83-91C4-C08A40DF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2000">
                  <a:latin typeface="Consolas" panose="020B0609020204030204" pitchFamily="49" charset="0"/>
                  <a:ea typeface="MS PGothic" panose="020B0600070205080204" pitchFamily="34" charset="-128"/>
                </a:rPr>
                <a:t>"Tim"</a:t>
              </a:r>
              <a:endParaRPr lang="en-GB" altLang="en-US" sz="6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00CF1C3D-A2D1-44B2-B7AE-1025B6050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341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4255FF3-0F85-40F5-9414-2198CB97E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18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600" i="1"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lang="en-GB" altLang="en-US" sz="1600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AC92-2C65-43C1-B513-C0363658897D}"/>
              </a:ext>
            </a:extLst>
          </p:cNvPr>
          <p:cNvGrpSpPr>
            <a:grpSpLocks/>
          </p:cNvGrpSpPr>
          <p:nvPr/>
        </p:nvGrpSpPr>
        <p:grpSpPr bwMode="auto">
          <a:xfrm>
            <a:off x="6436149" y="3931603"/>
            <a:ext cx="863600" cy="1081088"/>
            <a:chOff x="657" y="2341"/>
            <a:chExt cx="544" cy="6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85F3E9-3C9D-4FB2-92BA-91B2D1297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2000">
                  <a:latin typeface="Consolas" panose="020B0609020204030204" pitchFamily="49" charset="0"/>
                  <a:ea typeface="MS PGothic" panose="020B0600070205080204" pitchFamily="34" charset="-128"/>
                </a:rPr>
                <a:t>"Jay"</a:t>
              </a:r>
              <a:endParaRPr lang="en-GB" altLang="en-US" sz="6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7823D040-2C8A-4692-BB31-6B4B3EEDD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341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E0EC43-6644-4696-8B0A-DD82828C7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18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600" i="1"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lang="en-GB" altLang="en-US" sz="1600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F520C-A5E5-4492-8E9D-033E7E12E9EC}"/>
              </a:ext>
            </a:extLst>
          </p:cNvPr>
          <p:cNvGrpSpPr>
            <a:grpSpLocks/>
          </p:cNvGrpSpPr>
          <p:nvPr/>
        </p:nvGrpSpPr>
        <p:grpSpPr bwMode="auto">
          <a:xfrm>
            <a:off x="7299749" y="3931603"/>
            <a:ext cx="863600" cy="1081088"/>
            <a:chOff x="657" y="2341"/>
            <a:chExt cx="544" cy="6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7B9D1C-D716-4A24-BBFB-427C46A6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544" cy="5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2000">
                  <a:latin typeface="Consolas" panose="020B0609020204030204" pitchFamily="49" charset="0"/>
                  <a:ea typeface="MS PGothic" panose="020B0600070205080204" pitchFamily="34" charset="-128"/>
                </a:rPr>
                <a:t>"Ira"</a:t>
              </a:r>
              <a:endParaRPr lang="en-GB" altLang="en-US" sz="6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641A4874-2CB1-4D6E-A474-8598F1358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2341"/>
              <a:ext cx="49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07D6DB-AFB6-444A-A0D4-10B13033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182" cy="1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600" i="1"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lang="en-GB" altLang="en-US" sz="1600" i="1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3B4E1500-F318-457A-9A57-7DE68605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574" y="5012691"/>
            <a:ext cx="2160587" cy="2159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ja-JP" sz="1400">
                <a:latin typeface="Consolas" panose="020B0609020204030204" pitchFamily="49" charset="0"/>
                <a:ea typeface="MS PGothic" panose="020B0600070205080204" pitchFamily="34" charset="-128"/>
              </a:rPr>
              <a:t>userNames</a:t>
            </a:r>
            <a:r>
              <a:rPr lang="en-US" altLang="ja-JP" sz="1400">
                <a:latin typeface="Arial" panose="020B0604020202020204" pitchFamily="34" charset="0"/>
                <a:ea typeface="MS PGothic" panose="020B0600070205080204" pitchFamily="34" charset="-128"/>
              </a:rPr>
              <a:t>: string array</a:t>
            </a:r>
            <a:endParaRPr lang="en-GB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8023CB-7957-4F1E-8C0B-07E177DA0020}"/>
              </a:ext>
            </a:extLst>
          </p:cNvPr>
          <p:cNvGrpSpPr>
            <a:grpSpLocks/>
          </p:cNvGrpSpPr>
          <p:nvPr/>
        </p:nvGrpSpPr>
        <p:grpSpPr bwMode="auto">
          <a:xfrm>
            <a:off x="1486324" y="4830128"/>
            <a:ext cx="1511300" cy="576263"/>
            <a:chOff x="68" y="2886"/>
            <a:chExt cx="952" cy="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796DE2-B453-4351-B23C-72E5335EB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886"/>
              <a:ext cx="726" cy="36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400">
                  <a:ea typeface="MS PGothic" panose="020B0600070205080204" pitchFamily="34" charset="-128"/>
                </a:rPr>
                <a:t>Array name is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US" altLang="ja-JP" sz="1400">
                  <a:latin typeface="Consolas" panose="020B0609020204030204" pitchFamily="49" charset="0"/>
                  <a:ea typeface="MS PGothic" panose="020B0600070205080204" pitchFamily="34" charset="-128"/>
                </a:rPr>
                <a:t>userNames</a:t>
              </a:r>
              <a:endParaRPr lang="en-GB" altLang="en-US" sz="14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8" name="Line 43">
              <a:extLst>
                <a:ext uri="{FF2B5EF4-FFF2-40B4-BE49-F238E27FC236}">
                  <a16:creationId xmlns:a16="http://schemas.microsoft.com/office/drawing/2014/main" id="{2FFD0282-846E-46AA-8756-BE621409F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C1E2B-B069-4F25-B9F5-DE24E1F83615}"/>
              </a:ext>
            </a:extLst>
          </p:cNvPr>
          <p:cNvGrpSpPr>
            <a:grpSpLocks/>
          </p:cNvGrpSpPr>
          <p:nvPr/>
        </p:nvGrpSpPr>
        <p:grpSpPr bwMode="auto">
          <a:xfrm>
            <a:off x="1486324" y="4096703"/>
            <a:ext cx="1511300" cy="287338"/>
            <a:chOff x="68" y="2886"/>
            <a:chExt cx="952" cy="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23A395-69C2-45AE-B42E-4FD8ED6BA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886"/>
              <a:ext cx="726" cy="36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ja-JP" sz="1400">
                  <a:ea typeface="MS PGothic" panose="020B0600070205080204" pitchFamily="34" charset="-128"/>
                </a:rPr>
                <a:t>Array Index</a:t>
              </a:r>
              <a:endParaRPr lang="en-GB" altLang="en-US" sz="14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6" name="Line 47">
              <a:extLst>
                <a:ext uri="{FF2B5EF4-FFF2-40B4-BE49-F238E27FC236}">
                  <a16:creationId xmlns:a16="http://schemas.microsoft.com/office/drawing/2014/main" id="{9557652C-62F1-4437-9150-0A63DFAF0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59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9D13-443A-49E8-9DEC-FB7ACC10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Arrays: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5993-397E-4D6F-B693-83765C07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GB" altLang="en-US" sz="1900" dirty="0"/>
              <a:t>In C++ all the values in an array must have the same type</a:t>
            </a:r>
          </a:p>
          <a:p>
            <a:pPr lvl="1"/>
            <a:r>
              <a:rPr lang="en-GB" altLang="en-US" sz="1900" dirty="0"/>
              <a:t>We can have an array of integers, or an array of strings</a:t>
            </a:r>
          </a:p>
          <a:p>
            <a:pPr lvl="1"/>
            <a:r>
              <a:rPr lang="en-GB" altLang="en-US" sz="1900" dirty="0"/>
              <a:t>But not a mixed array of strings and integers</a:t>
            </a:r>
          </a:p>
          <a:p>
            <a:pPr lvl="1"/>
            <a:endParaRPr lang="en-GB" altLang="en-US" sz="1900" dirty="0"/>
          </a:p>
          <a:p>
            <a:pPr marL="0" indent="0"/>
            <a:r>
              <a:rPr lang="en-GB" altLang="en-US" sz="1900" dirty="0"/>
              <a:t>In C++ each array has a fixed number of ‘drawers’</a:t>
            </a:r>
            <a:endParaRPr lang="en-GB" altLang="en-US" sz="1900" b="1" i="1" dirty="0"/>
          </a:p>
          <a:p>
            <a:pPr lvl="1"/>
            <a:r>
              <a:rPr lang="en-GB" altLang="ja-JP" sz="1900" dirty="0">
                <a:ea typeface="MS PGothic" panose="020B0600070205080204" pitchFamily="34" charset="-128"/>
              </a:rPr>
              <a:t>F</a:t>
            </a:r>
            <a:r>
              <a:rPr lang="en-GB" altLang="en-US" sz="1900" dirty="0"/>
              <a:t>or example</a:t>
            </a:r>
            <a:r>
              <a:rPr lang="en-GB" altLang="ja-JP" sz="1900" dirty="0">
                <a:ea typeface="MS PGothic" panose="020B0600070205080204" pitchFamily="34" charset="-128"/>
              </a:rPr>
              <a:t>, i</a:t>
            </a:r>
            <a:r>
              <a:rPr lang="en-GB" altLang="en-US" sz="1900" dirty="0"/>
              <a:t>f we create an array of 10 integers then that array will always hold 10 integers</a:t>
            </a:r>
          </a:p>
          <a:p>
            <a:pPr lvl="2"/>
            <a:r>
              <a:rPr lang="en-GB" altLang="en-US" sz="1900" dirty="0"/>
              <a:t>We cannot add more or remove any later</a:t>
            </a:r>
          </a:p>
          <a:p>
            <a:pPr lvl="1"/>
            <a:r>
              <a:rPr lang="en-GB" altLang="en-US" sz="1900" dirty="0"/>
              <a:t>We call this the </a:t>
            </a:r>
            <a:r>
              <a:rPr lang="en-GB" altLang="en-US" sz="1900" b="1" i="1" dirty="0"/>
              <a:t>array length</a:t>
            </a:r>
            <a:endParaRPr lang="en-GB" altLang="en-US" sz="1900" dirty="0"/>
          </a:p>
          <a:p>
            <a:pPr lvl="1">
              <a:buNone/>
            </a:pPr>
            <a:endParaRPr lang="en-GB" altLang="en-US" sz="19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marL="0" indent="0"/>
            <a:r>
              <a:rPr lang="en-GB" altLang="en-US" sz="1900" dirty="0"/>
              <a:t>Arrays (and other containers) are used to holds lists of things:</a:t>
            </a:r>
          </a:p>
          <a:p>
            <a:pPr lvl="1"/>
            <a:r>
              <a:rPr lang="en-GB" altLang="en-US" sz="1900" dirty="0"/>
              <a:t>An array of user names</a:t>
            </a:r>
          </a:p>
          <a:p>
            <a:pPr lvl="1"/>
            <a:r>
              <a:rPr lang="en-GB" altLang="en-US" sz="1900" dirty="0"/>
              <a:t>An array of computer network addresses</a:t>
            </a:r>
          </a:p>
          <a:p>
            <a:pPr lvl="1"/>
            <a:r>
              <a:rPr lang="en-GB" altLang="en-US" sz="1900" dirty="0"/>
              <a:t>An array of file names</a:t>
            </a:r>
          </a:p>
          <a:p>
            <a:pPr lvl="1">
              <a:buNone/>
            </a:pPr>
            <a:endParaRPr lang="en-GB" altLang="en-US" sz="1100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4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F14-817F-4E15-9010-8F08AAD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1251-F065-4B4B-8989-31736838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Declare an array in C++ using square brackets </a:t>
            </a:r>
            <a:r>
              <a:rPr lang="en-GB" dirty="0">
                <a:latin typeface="Consolas" panose="020B0609020204030204" pitchFamily="49" charset="0"/>
              </a:rPr>
              <a:t>[]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[4];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//An array of 4 integers</a:t>
            </a:r>
          </a:p>
          <a:p>
            <a:pPr marL="0" indent="0">
              <a:buNone/>
            </a:pPr>
            <a:endParaRPr lang="en-GB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However, none of the elements currently have a value.</a:t>
            </a:r>
            <a:endParaRPr lang="en-GB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FFBE03-186C-458A-84C7-4668F7E6D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56220"/>
              </p:ext>
            </p:extLst>
          </p:nvPr>
        </p:nvGraphicFramePr>
        <p:xfrm>
          <a:off x="2062480" y="4287218"/>
          <a:ext cx="8128000" cy="83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2337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565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4130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0755470"/>
                    </a:ext>
                  </a:extLst>
                </a:gridCol>
              </a:tblGrid>
              <a:tr h="83820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06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EE78C3-3C8C-439D-9E61-300DED33A2C0}"/>
              </a:ext>
            </a:extLst>
          </p:cNvPr>
          <p:cNvSpPr txBox="1"/>
          <p:nvPr/>
        </p:nvSpPr>
        <p:spPr>
          <a:xfrm>
            <a:off x="119402" y="3763998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Array Index: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FEB5B-7914-41AA-8D28-F2B04E7F8EF6}"/>
              </a:ext>
            </a:extLst>
          </p:cNvPr>
          <p:cNvSpPr txBox="1"/>
          <p:nvPr/>
        </p:nvSpPr>
        <p:spPr>
          <a:xfrm>
            <a:off x="2897490" y="37098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4AB0E-ED45-4671-AD40-693F68688B1B}"/>
              </a:ext>
            </a:extLst>
          </p:cNvPr>
          <p:cNvSpPr txBox="1"/>
          <p:nvPr/>
        </p:nvSpPr>
        <p:spPr>
          <a:xfrm>
            <a:off x="4901723" y="37146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83FEC-1F25-451E-98FE-E3EC032BCAE9}"/>
              </a:ext>
            </a:extLst>
          </p:cNvPr>
          <p:cNvSpPr txBox="1"/>
          <p:nvPr/>
        </p:nvSpPr>
        <p:spPr>
          <a:xfrm>
            <a:off x="6964802" y="37098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9CC64-2B71-4016-843B-99472A818648}"/>
              </a:ext>
            </a:extLst>
          </p:cNvPr>
          <p:cNvSpPr txBox="1"/>
          <p:nvPr/>
        </p:nvSpPr>
        <p:spPr>
          <a:xfrm>
            <a:off x="8876537" y="37098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92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986-C251-44F1-8FFB-91721862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DB82-2E23-4B6B-9DA4-41B3885E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Like when </a:t>
            </a:r>
            <a:r>
              <a:rPr lang="en-GB" dirty="0" err="1">
                <a:solidFill>
                  <a:schemeClr val="tx1"/>
                </a:solidFill>
              </a:rPr>
              <a:t>intialising</a:t>
            </a:r>
            <a:r>
              <a:rPr lang="en-GB" dirty="0">
                <a:solidFill>
                  <a:schemeClr val="tx1"/>
                </a:solidFill>
              </a:rPr>
              <a:t> a variable, we can </a:t>
            </a:r>
            <a:r>
              <a:rPr lang="en-GB" b="1" dirty="0">
                <a:solidFill>
                  <a:schemeClr val="tx1"/>
                </a:solidFill>
              </a:rPr>
              <a:t>initialise</a:t>
            </a:r>
            <a:r>
              <a:rPr lang="en-GB" dirty="0">
                <a:solidFill>
                  <a:schemeClr val="tx1"/>
                </a:solidFill>
              </a:rPr>
              <a:t> each element in the array to a specific value.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[4] = { 10, 2, 4, 8 };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758DE9-77BC-4447-A56B-F06E212C8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84888"/>
              </p:ext>
            </p:extLst>
          </p:nvPr>
        </p:nvGraphicFramePr>
        <p:xfrm>
          <a:off x="2062480" y="4287218"/>
          <a:ext cx="8128000" cy="83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2337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565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4130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0755470"/>
                    </a:ext>
                  </a:extLst>
                </a:gridCol>
              </a:tblGrid>
              <a:tr h="838201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06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C7FDD2-1C51-44DA-A612-B602881F0F84}"/>
              </a:ext>
            </a:extLst>
          </p:cNvPr>
          <p:cNvSpPr txBox="1"/>
          <p:nvPr/>
        </p:nvSpPr>
        <p:spPr>
          <a:xfrm>
            <a:off x="2897490" y="37098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85297-6B07-40DC-B4B0-45E3743C474B}"/>
              </a:ext>
            </a:extLst>
          </p:cNvPr>
          <p:cNvSpPr txBox="1"/>
          <p:nvPr/>
        </p:nvSpPr>
        <p:spPr>
          <a:xfrm>
            <a:off x="4901723" y="37146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75F35-2B1C-4058-A4E9-245C6B248A9B}"/>
              </a:ext>
            </a:extLst>
          </p:cNvPr>
          <p:cNvSpPr txBox="1"/>
          <p:nvPr/>
        </p:nvSpPr>
        <p:spPr>
          <a:xfrm>
            <a:off x="6964802" y="37098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488B6-CCD5-4508-B9BA-BCB046DB6D0D}"/>
              </a:ext>
            </a:extLst>
          </p:cNvPr>
          <p:cNvSpPr txBox="1"/>
          <p:nvPr/>
        </p:nvSpPr>
        <p:spPr>
          <a:xfrm>
            <a:off x="8876537" y="37098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05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D065-8A82-4F5C-938E-4F945CD7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Individual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A14D-0BDB-4268-821E-B91F95DB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Initialised the array we can access individual elements using the square bracket syntax.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//Outputs 10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[1]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//Outputs 2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[2]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//Outputs 4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[3]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//Outputs 8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[4]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//ERROR Out of bounds!</a:t>
            </a:r>
            <a:endParaRPr lang="en-GB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5B0F6D-C60B-4477-AF50-5B50984C0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65133"/>
              </p:ext>
            </p:extLst>
          </p:nvPr>
        </p:nvGraphicFramePr>
        <p:xfrm>
          <a:off x="3979334" y="5449993"/>
          <a:ext cx="8128000" cy="83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2337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565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4130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0755470"/>
                    </a:ext>
                  </a:extLst>
                </a:gridCol>
              </a:tblGrid>
              <a:tr h="838201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064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7BDA40-16E4-4C37-879F-5127490F5F77}"/>
              </a:ext>
            </a:extLst>
          </p:cNvPr>
          <p:cNvSpPr txBox="1"/>
          <p:nvPr/>
        </p:nvSpPr>
        <p:spPr>
          <a:xfrm>
            <a:off x="4814344" y="487258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E43F5-A154-466C-AA33-F1FD65952689}"/>
              </a:ext>
            </a:extLst>
          </p:cNvPr>
          <p:cNvSpPr txBox="1"/>
          <p:nvPr/>
        </p:nvSpPr>
        <p:spPr>
          <a:xfrm>
            <a:off x="6818577" y="487738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AE6A4-D0CA-4F37-A24D-C7E7918D57FE}"/>
              </a:ext>
            </a:extLst>
          </p:cNvPr>
          <p:cNvSpPr txBox="1"/>
          <p:nvPr/>
        </p:nvSpPr>
        <p:spPr>
          <a:xfrm>
            <a:off x="8881656" y="487258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ED40F-20F5-4CDB-B437-20FAA9473932}"/>
              </a:ext>
            </a:extLst>
          </p:cNvPr>
          <p:cNvSpPr txBox="1"/>
          <p:nvPr/>
        </p:nvSpPr>
        <p:spPr>
          <a:xfrm>
            <a:off x="10793391" y="487258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411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D065-8A82-4F5C-938E-4F945CD7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Individual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A14D-0BDB-4268-821E-B91F95DB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assign values to each element in the array.</a:t>
            </a:r>
            <a:br>
              <a:rPr lang="en-GB" dirty="0"/>
            </a:br>
            <a:endParaRPr lang="en-GB" dirty="0"/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[0] = 15;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5B0F6D-C60B-4477-AF50-5B50984C0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17638"/>
              </p:ext>
            </p:extLst>
          </p:nvPr>
        </p:nvGraphicFramePr>
        <p:xfrm>
          <a:off x="3979334" y="5449993"/>
          <a:ext cx="8128000" cy="83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23372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56587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4130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0755470"/>
                    </a:ext>
                  </a:extLst>
                </a:gridCol>
              </a:tblGrid>
              <a:tr h="838201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FFF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064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7BDA40-16E4-4C37-879F-5127490F5F77}"/>
              </a:ext>
            </a:extLst>
          </p:cNvPr>
          <p:cNvSpPr txBox="1"/>
          <p:nvPr/>
        </p:nvSpPr>
        <p:spPr>
          <a:xfrm>
            <a:off x="4814344" y="487258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E43F5-A154-466C-AA33-F1FD65952689}"/>
              </a:ext>
            </a:extLst>
          </p:cNvPr>
          <p:cNvSpPr txBox="1"/>
          <p:nvPr/>
        </p:nvSpPr>
        <p:spPr>
          <a:xfrm>
            <a:off x="6818577" y="487738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AE6A4-D0CA-4F37-A24D-C7E7918D57FE}"/>
              </a:ext>
            </a:extLst>
          </p:cNvPr>
          <p:cNvSpPr txBox="1"/>
          <p:nvPr/>
        </p:nvSpPr>
        <p:spPr>
          <a:xfrm>
            <a:off x="8881656" y="487258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ED40F-20F5-4CDB-B437-20FAA9473932}"/>
              </a:ext>
            </a:extLst>
          </p:cNvPr>
          <p:cNvSpPr txBox="1"/>
          <p:nvPr/>
        </p:nvSpPr>
        <p:spPr>
          <a:xfrm>
            <a:off x="10793391" y="487258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05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CEFB-9FAF-4C57-A607-7C3ED2F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1134-ABB6-42A1-B004-58C1A708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[] = {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"Joe"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"Jack"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"First user is called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"Second user is called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"Third user is called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grades[]  = { 72.0, 56.5, 61.1 };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Add up the grades and divide by 3 to get the average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averageGrade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(grades[0] + grades[1] + grades[2]) / 3;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averageGrade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EB3C6-C692-4C3D-BA6A-7E4604DB0620}"/>
              </a:ext>
            </a:extLst>
          </p:cNvPr>
          <p:cNvSpPr txBox="1"/>
          <p:nvPr/>
        </p:nvSpPr>
        <p:spPr>
          <a:xfrm>
            <a:off x="7829974" y="2025226"/>
            <a:ext cx="25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dirty="0"/>
              <a:t>First user is called Joe</a:t>
            </a:r>
          </a:p>
          <a:p>
            <a:r>
              <a:rPr lang="en-GB" dirty="0"/>
              <a:t>Second user is called Jane</a:t>
            </a:r>
          </a:p>
          <a:p>
            <a:r>
              <a:rPr lang="en-GB" dirty="0"/>
              <a:t>Third user is called Jack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D4D5E-B984-458E-8263-A5F12618F807}"/>
              </a:ext>
            </a:extLst>
          </p:cNvPr>
          <p:cNvSpPr txBox="1"/>
          <p:nvPr/>
        </p:nvSpPr>
        <p:spPr>
          <a:xfrm>
            <a:off x="7829973" y="4047066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Output:</a:t>
            </a:r>
          </a:p>
          <a:p>
            <a:r>
              <a:rPr lang="en-GB" dirty="0"/>
              <a:t>63.2</a:t>
            </a:r>
          </a:p>
        </p:txBody>
      </p:sp>
    </p:spTree>
    <p:extLst>
      <p:ext uri="{BB962C8B-B14F-4D97-AF65-F5344CB8AC3E}">
        <p14:creationId xmlns:p14="http://schemas.microsoft.com/office/powerpoint/2010/main" val="2662448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08ab0e8-d69b-4edb-a0b4-a9ceaa7574d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1489</TotalTime>
  <Words>1694</Words>
  <Application>Microsoft Office PowerPoint</Application>
  <PresentationFormat>Widescreen</PresentationFormat>
  <Paragraphs>281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Retrospect</vt:lpstr>
      <vt:lpstr>Arrays and Code Quality</vt:lpstr>
      <vt:lpstr>Variables: Concept</vt:lpstr>
      <vt:lpstr>Arrays: Concept</vt:lpstr>
      <vt:lpstr>Arrays: Usage</vt:lpstr>
      <vt:lpstr>Creating an Array</vt:lpstr>
      <vt:lpstr>Initialising an Array</vt:lpstr>
      <vt:lpstr>Accessing Individual Elements</vt:lpstr>
      <vt:lpstr>Accessing Individual Elements</vt:lpstr>
      <vt:lpstr>Array Examples</vt:lpstr>
      <vt:lpstr>Arrays and For Loops</vt:lpstr>
      <vt:lpstr>Readability: Indentation </vt:lpstr>
      <vt:lpstr>Readability: Indentation Example</vt:lpstr>
      <vt:lpstr>Code Quality: Testing</vt:lpstr>
      <vt:lpstr>Code Quality: Testing Plan</vt:lpstr>
      <vt:lpstr>Code Quality: Literals</vt:lpstr>
      <vt:lpstr>Code Quality: Magic Numbers</vt:lpstr>
      <vt:lpstr>Code Quality: Handling Magic Numbers</vt:lpstr>
      <vt:lpstr>Code Quality: Handling Magic Numbers</vt:lpstr>
      <vt:lpstr>Code Quality: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Code Quality</dc:title>
  <dc:creator>Oliver Kerr &lt;School of Psychology &amp; Computer Science&gt;</dc:creator>
  <cp:lastModifiedBy>Oliver Kerr &lt;School of Psychology &amp; Computer Science&gt;</cp:lastModifiedBy>
  <cp:revision>6</cp:revision>
  <dcterms:created xsi:type="dcterms:W3CDTF">2021-11-22T14:23:01Z</dcterms:created>
  <dcterms:modified xsi:type="dcterms:W3CDTF">2021-12-02T19:05:43Z</dcterms:modified>
</cp:coreProperties>
</file>