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284" r:id="rId12"/>
    <p:sldId id="317" r:id="rId13"/>
    <p:sldId id="318" r:id="rId14"/>
    <p:sldId id="294" r:id="rId15"/>
    <p:sldId id="288" r:id="rId16"/>
    <p:sldId id="320" r:id="rId17"/>
    <p:sldId id="293" r:id="rId18"/>
    <p:sldId id="307" r:id="rId19"/>
    <p:sldId id="322" r:id="rId20"/>
    <p:sldId id="326" r:id="rId21"/>
    <p:sldId id="327" r:id="rId22"/>
    <p:sldId id="323" r:id="rId23"/>
    <p:sldId id="325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49"/>
  </p:normalViewPr>
  <p:slideViewPr>
    <p:cSldViewPr snapToGrid="0" snapToObjects="1">
      <p:cViewPr varScale="1">
        <p:scale>
          <a:sx n="75" d="100"/>
          <a:sy n="75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transport</c:v>
                </c:pt>
                <c:pt idx="2">
                  <c:v>opplysningspliktig</c:v>
                </c:pt>
                <c:pt idx="3">
                  <c:v>folkeregisteret</c:v>
                </c:pt>
                <c:pt idx="4">
                  <c:v>person</c:v>
                </c:pt>
                <c:pt idx="5">
                  <c:v>skatt</c:v>
                </c:pt>
                <c:pt idx="6">
                  <c:v>regnskap</c:v>
                </c:pt>
                <c:pt idx="7">
                  <c:v>lånekassen</c:v>
                </c:pt>
                <c:pt idx="8">
                  <c:v>adresse</c:v>
                </c:pt>
                <c:pt idx="9">
                  <c:v>samboer</c:v>
                </c:pt>
                <c:pt idx="10">
                  <c:v>løsøre</c:v>
                </c:pt>
                <c:pt idx="11">
                  <c:v>arkivverket</c:v>
                </c:pt>
                <c:pt idx="12">
                  <c:v>nav</c:v>
                </c:pt>
                <c:pt idx="13">
                  <c:v>skattegrunnlag</c:v>
                </c:pt>
                <c:pt idx="14">
                  <c:v>enhet</c:v>
                </c:pt>
                <c:pt idx="15">
                  <c:v>skatteetaten</c:v>
                </c:pt>
                <c:pt idx="16">
                  <c:v>arkiv</c:v>
                </c:pt>
                <c:pt idx="17">
                  <c:v>enhetsregisteret</c:v>
                </c:pt>
                <c:pt idx="18">
                  <c:v>barn</c:v>
                </c:pt>
                <c:pt idx="19">
                  <c:v>inntekt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34</c:v>
                </c:pt>
                <c:pt idx="2">
                  <c:v>35</c:v>
                </c:pt>
                <c:pt idx="3">
                  <c:v>35</c:v>
                </c:pt>
                <c:pt idx="4">
                  <c:v>38</c:v>
                </c:pt>
                <c:pt idx="5">
                  <c:v>40</c:v>
                </c:pt>
                <c:pt idx="6">
                  <c:v>41</c:v>
                </c:pt>
                <c:pt idx="7">
                  <c:v>44</c:v>
                </c:pt>
                <c:pt idx="8">
                  <c:v>44</c:v>
                </c:pt>
                <c:pt idx="9">
                  <c:v>46</c:v>
                </c:pt>
                <c:pt idx="10">
                  <c:v>49</c:v>
                </c:pt>
                <c:pt idx="11">
                  <c:v>54</c:v>
                </c:pt>
                <c:pt idx="12">
                  <c:v>56</c:v>
                </c:pt>
                <c:pt idx="13">
                  <c:v>57</c:v>
                </c:pt>
                <c:pt idx="14">
                  <c:v>58</c:v>
                </c:pt>
                <c:pt idx="15">
                  <c:v>63</c:v>
                </c:pt>
                <c:pt idx="16">
                  <c:v>71</c:v>
                </c:pt>
                <c:pt idx="17">
                  <c:v>74</c:v>
                </c:pt>
                <c:pt idx="18">
                  <c:v>83</c:v>
                </c:pt>
                <c:pt idx="19">
                  <c:v>123</c:v>
                </c:pt>
                <c:pt idx="2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C-4818-A9C6-326F77D823A8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308</c:v>
                </c:pt>
                <c:pt idx="1">
                  <c:v>492</c:v>
                </c:pt>
                <c:pt idx="2">
                  <c:v>216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47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</c:v>
                </c:pt>
                <c:pt idx="1">
                  <c:v>58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ebevis</c:v>
                </c:pt>
                <c:pt idx="2">
                  <c:v>difi</c:v>
                </c:pt>
                <c:pt idx="3">
                  <c:v>dfø</c:v>
                </c:pt>
                <c:pt idx="4">
                  <c:v>arkiv</c:v>
                </c:pt>
                <c:pt idx="5">
                  <c:v>alder</c:v>
                </c:pt>
                <c:pt idx="6">
                  <c:v>regnskapsregisteret</c:v>
                </c:pt>
                <c:pt idx="7">
                  <c:v>regnskap </c:v>
                </c:pt>
                <c:pt idx="8">
                  <c:v>politi</c:v>
                </c:pt>
                <c:pt idx="9">
                  <c:v>person</c:v>
                </c:pt>
                <c:pt idx="10">
                  <c:v>organisasjonsnummer</c:v>
                </c:pt>
                <c:pt idx="11">
                  <c:v>opplysningspliktig</c:v>
                </c:pt>
                <c:pt idx="12">
                  <c:v>adresse</c:v>
                </c:pt>
                <c:pt idx="13">
                  <c:v>lønn</c:v>
                </c:pt>
                <c:pt idx="14">
                  <c:v>data</c:v>
                </c:pt>
                <c:pt idx="15">
                  <c:v>barn </c:v>
                </c:pt>
                <c:pt idx="16">
                  <c:v>transport</c:v>
                </c:pt>
                <c:pt idx="17">
                  <c:v>konkurs</c:v>
                </c:pt>
                <c:pt idx="18">
                  <c:v>sjokolade</c:v>
                </c:pt>
                <c:pt idx="19">
                  <c:v>regnskapsregisteret</c:v>
                </c:pt>
                <c:pt idx="20">
                  <c:v>inntekt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  <c:pt idx="19">
                  <c:v>8</c:v>
                </c:pt>
                <c:pt idx="2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0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  <c:pt idx="17">
                  <c:v>1123</c:v>
                </c:pt>
                <c:pt idx="18">
                  <c:v>1128</c:v>
                </c:pt>
                <c:pt idx="19">
                  <c:v>1134</c:v>
                </c:pt>
                <c:pt idx="20">
                  <c:v>1135</c:v>
                </c:pt>
                <c:pt idx="21">
                  <c:v>1139</c:v>
                </c:pt>
                <c:pt idx="22">
                  <c:v>1140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  <c:pt idx="17">
                  <c:v>118</c:v>
                </c:pt>
                <c:pt idx="18">
                  <c:v>119</c:v>
                </c:pt>
                <c:pt idx="19">
                  <c:v>119</c:v>
                </c:pt>
                <c:pt idx="20">
                  <c:v>119</c:v>
                </c:pt>
                <c:pt idx="21">
                  <c:v>120</c:v>
                </c:pt>
                <c:pt idx="22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338</c:v>
                </c:pt>
                <c:pt idx="1">
                  <c:v>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Sheet1!$A$2:$A$25</c:f>
              <c:strCache>
                <c:ptCount val="23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  <c:pt idx="17">
                  <c:v>mai 19</c:v>
                </c:pt>
                <c:pt idx="18">
                  <c:v>jun 19</c:v>
                </c:pt>
                <c:pt idx="19">
                  <c:v>jul 19</c:v>
                </c:pt>
                <c:pt idx="20">
                  <c:v>aug 19</c:v>
                </c:pt>
                <c:pt idx="21">
                  <c:v>sept 19</c:v>
                </c:pt>
                <c:pt idx="22">
                  <c:v>okt 19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  <c:pt idx="17">
                  <c:v>1259</c:v>
                </c:pt>
                <c:pt idx="18">
                  <c:v>1264</c:v>
                </c:pt>
                <c:pt idx="19">
                  <c:v>1270</c:v>
                </c:pt>
                <c:pt idx="20">
                  <c:v>1271</c:v>
                </c:pt>
                <c:pt idx="21">
                  <c:v>1278</c:v>
                </c:pt>
                <c:pt idx="22">
                  <c:v>1279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3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  <c:pt idx="5">
                  <c:v>mai 2019</c:v>
                </c:pt>
                <c:pt idx="6">
                  <c:v>juni 2019</c:v>
                </c:pt>
                <c:pt idx="7">
                  <c:v>juli 2019</c:v>
                </c:pt>
                <c:pt idx="8">
                  <c:v>august 2019</c:v>
                </c:pt>
                <c:pt idx="9">
                  <c:v>september 2019</c:v>
                </c:pt>
                <c:pt idx="10">
                  <c:v>oktober 2019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  <c:pt idx="5">
                  <c:v>20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5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  <c:pt idx="6">
                  <c:v>september 2019</c:v>
                </c:pt>
                <c:pt idx="7">
                  <c:v>oktober 2019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177</c:v>
                </c:pt>
                <c:pt idx="1">
                  <c:v>3316</c:v>
                </c:pt>
                <c:pt idx="2">
                  <c:v>3326</c:v>
                </c:pt>
                <c:pt idx="3">
                  <c:v>3326</c:v>
                </c:pt>
                <c:pt idx="4">
                  <c:v>3338</c:v>
                </c:pt>
                <c:pt idx="5">
                  <c:v>3345</c:v>
                </c:pt>
                <c:pt idx="6">
                  <c:v>3350</c:v>
                </c:pt>
                <c:pt idx="7">
                  <c:v>3252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  <c:pt idx="6">
                  <c:v>september</c:v>
                </c:pt>
                <c:pt idx="7">
                  <c:v>oktober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543</c:v>
                </c:pt>
                <c:pt idx="2">
                  <c:v>575</c:v>
                </c:pt>
                <c:pt idx="3">
                  <c:v>594</c:v>
                </c:pt>
                <c:pt idx="4">
                  <c:v>596</c:v>
                </c:pt>
                <c:pt idx="5">
                  <c:v>563</c:v>
                </c:pt>
                <c:pt idx="6">
                  <c:v>565</c:v>
                </c:pt>
                <c:pt idx="7">
                  <c:v>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7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D7-43E0-B111-5283DA6228A6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4839</c:v>
                </c:pt>
                <c:pt idx="1">
                  <c:v>4723</c:v>
                </c:pt>
                <c:pt idx="2">
                  <c:v>2920</c:v>
                </c:pt>
                <c:pt idx="3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01.11.2019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01.11.2019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Markert</a:t>
            </a:r>
            <a:r>
              <a:rPr lang="nb-NO" baseline="0" dirty="0" smtClean="0"/>
              <a:t> økning i antallet åpne datasett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8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OBS!</a:t>
            </a:r>
            <a:r>
              <a:rPr lang="nb-NO" baseline="0" dirty="0" smtClean="0"/>
              <a:t> Ikke oppdatert for mai måned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03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(foreløpi</a:t>
            </a:r>
            <a:r>
              <a:rPr lang="nb-NO" baseline="0" dirty="0" smtClean="0"/>
              <a:t>g bare tilgjengelig i papirutgaven)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2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01.11.2019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Oktober </a:t>
            </a:r>
            <a:r>
              <a:rPr lang="nb-NO" dirty="0"/>
              <a:t>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673894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132801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oktober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584670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14690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54" y="674781"/>
            <a:ext cx="10404000" cy="324000"/>
          </a:xfrm>
        </p:spPr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137317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8504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690703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78900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12 320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178 670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9:36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/>
          <a:lstStyle/>
          <a:p>
            <a:r>
              <a:rPr lang="nb-NO" dirty="0" smtClean="0"/>
              <a:t>okto</a:t>
            </a:r>
            <a:r>
              <a:rPr lang="nb-NO" dirty="0" smtClean="0"/>
              <a:t>ber </a:t>
            </a:r>
            <a:r>
              <a:rPr lang="nb-NO" dirty="0"/>
              <a:t>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1039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10171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04:00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31%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80%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20%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83%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17%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september </a:t>
            </a:r>
            <a:r>
              <a:rPr lang="nb-NO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Henvendelser servicedesk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pr oktober</a:t>
            </a:r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idx="10"/>
          </p:nvPr>
        </p:nvSpPr>
        <p:spPr>
          <a:xfrm>
            <a:off x="900000" y="4099236"/>
            <a:ext cx="9949147" cy="250341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551319"/>
            <a:ext cx="10404000" cy="24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nb-NO" dirty="0" smtClean="0"/>
              <a:t>En del «</a:t>
            </a:r>
            <a:r>
              <a:rPr lang="nb-NO" dirty="0"/>
              <a:t>k</a:t>
            </a:r>
            <a:r>
              <a:rPr lang="nb-NO" dirty="0" smtClean="0"/>
              <a:t>osmetiske endringer» fra sommerens arbeid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nb-NO" dirty="0" err="1"/>
              <a:t>Admin-Gui</a:t>
            </a:r>
            <a:r>
              <a:rPr lang="nb-NO" dirty="0"/>
              <a:t> oppe:</a:t>
            </a:r>
          </a:p>
          <a:p>
            <a:pPr lvl="0"/>
            <a:r>
              <a:rPr lang="nb-NO" dirty="0"/>
              <a:t>Vi har nå fått vårt eget administrasjons GUI som gir oss mulighet til å legge inn nye endepunkter vi kan høste begreper direkte inn til løsningen vår</a:t>
            </a:r>
            <a:r>
              <a:rPr lang="nb-NO" dirty="0" smtClean="0"/>
              <a:t>.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878600"/>
          </a:xfrm>
        </p:spPr>
        <p:txBody>
          <a:bodyPr>
            <a:normAutofit fontScale="85000" lnSpcReduction="20000"/>
          </a:bodyPr>
          <a:lstStyle/>
          <a:p>
            <a:r>
              <a:rPr lang="nb-NO" sz="1600" dirty="0" smtClean="0"/>
              <a:t>Registreringsløsningen:</a:t>
            </a:r>
            <a:endParaRPr lang="nb-NO" sz="1600" dirty="0"/>
          </a:p>
          <a:p>
            <a:pPr lvl="0"/>
            <a:r>
              <a:rPr lang="nb-NO" sz="1600" dirty="0"/>
              <a:t>Vi kan nå registrere på tre ulike språk; norsk bokmål, nynorsk og engelsk</a:t>
            </a:r>
          </a:p>
          <a:p>
            <a:pPr lvl="0"/>
            <a:r>
              <a:rPr lang="nb-NO" sz="1600" dirty="0"/>
              <a:t>Begreper publiseres nå med det samme bruker trykker </a:t>
            </a:r>
            <a:r>
              <a:rPr lang="nb-NO" sz="1600" dirty="0" smtClean="0"/>
              <a:t>publiser, og de endres med </a:t>
            </a:r>
            <a:r>
              <a:rPr lang="nb-NO" sz="1600" dirty="0"/>
              <a:t>det samme bruker endrer noe i registreringsløsningen.</a:t>
            </a:r>
          </a:p>
          <a:p>
            <a:pPr lvl="0"/>
            <a:r>
              <a:rPr lang="nb-NO" sz="1600" dirty="0"/>
              <a:t>Tittel og brødsmule for begrep har nytt design og oppdaterer seg samtidig</a:t>
            </a:r>
          </a:p>
          <a:p>
            <a:pPr lvl="0"/>
            <a:r>
              <a:rPr lang="nb-NO" sz="1600" dirty="0"/>
              <a:t>Vi har fått på plass en beta-versjon av lese-bruker. Det betyr at man nå kan logge seg på som to ulike brukere og arbeide med ulikt </a:t>
            </a:r>
            <a:r>
              <a:rPr lang="nb-NO" sz="1600" dirty="0" err="1"/>
              <a:t>interface</a:t>
            </a:r>
            <a:r>
              <a:rPr lang="nb-NO" sz="1600" dirty="0"/>
              <a:t> basert på hvilken tilgang man har.</a:t>
            </a:r>
          </a:p>
          <a:p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b-NO" dirty="0"/>
              <a:t>Søkeløsning:</a:t>
            </a:r>
          </a:p>
          <a:p>
            <a:pPr lvl="0"/>
            <a:r>
              <a:rPr lang="nb-NO" dirty="0" smtClean="0"/>
              <a:t>Kosmetiske endringer vedr </a:t>
            </a:r>
            <a:r>
              <a:rPr lang="nb-NO" dirty="0"/>
              <a:t>"begrenset offentlighet"</a:t>
            </a:r>
          </a:p>
          <a:p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nb-NO" dirty="0"/>
              <a:t>Teknisk:</a:t>
            </a:r>
          </a:p>
          <a:p>
            <a:pPr lvl="0"/>
            <a:r>
              <a:rPr lang="nb-NO" dirty="0"/>
              <a:t>Vi har fått på plass en fullverdig "A-</a:t>
            </a:r>
            <a:r>
              <a:rPr lang="nb-NO" dirty="0" err="1"/>
              <a:t>Backend</a:t>
            </a:r>
            <a:r>
              <a:rPr lang="nb-NO" dirty="0"/>
              <a:t>-Service" som er en </a:t>
            </a:r>
            <a:r>
              <a:rPr lang="nb-NO" dirty="0" err="1"/>
              <a:t>template</a:t>
            </a:r>
            <a:r>
              <a:rPr lang="nb-NO" dirty="0"/>
              <a:t>-service for nye tjenester. Den gir oss god struktur og god kvalitet på testdekning.</a:t>
            </a:r>
          </a:p>
          <a:p>
            <a:pPr lvl="0"/>
            <a:r>
              <a:rPr lang="nb-NO" dirty="0"/>
              <a:t>Byttet database for lagring av begreper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8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kritiske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5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alvorlige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2401"/>
              </p:ext>
            </p:extLst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+mn-lt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 smtClean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1 hendelse</a:t>
                      </a:r>
                      <a:r>
                        <a:rPr lang="nb-NO" sz="1200" b="0" i="0" dirty="0" smtClean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2400" dirty="0" smtClean="0"/>
          </a:p>
          <a:p>
            <a:endParaRPr sz="2400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Kommunikasjonsnytt</a:t>
            </a:r>
            <a:endParaRPr lang="nb-NO" dirty="0"/>
          </a:p>
        </p:txBody>
      </p:sp>
      <p:sp>
        <p:nvSpPr>
          <p:cNvPr id="4" name="Undertit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900000" y="1803400"/>
            <a:ext cx="104041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Felles datakatalog </a:t>
            </a:r>
            <a:r>
              <a:rPr lang="nb-NO" dirty="0" smtClean="0"/>
              <a:t>vant Fyrlyktprisen </a:t>
            </a:r>
            <a:r>
              <a:rPr lang="nb-NO" dirty="0" smtClean="0"/>
              <a:t>2019</a:t>
            </a:r>
            <a:r>
              <a:rPr lang="nb-NO" dirty="0" smtClean="0"/>
              <a:t>! </a:t>
            </a:r>
          </a:p>
          <a:p>
            <a:r>
              <a:rPr lang="nb-NO" dirty="0" smtClean="0"/>
              <a:t>Vi </a:t>
            </a:r>
            <a:r>
              <a:rPr lang="nb-NO" dirty="0"/>
              <a:t>vant i konkurranse med Politiets Digitalt forenklet forelegg og Digitalt samarbeid Offentlig Privat (</a:t>
            </a:r>
            <a:r>
              <a:rPr lang="nb-NO" dirty="0" smtClean="0"/>
              <a:t>DSOP)</a:t>
            </a:r>
          </a:p>
          <a:p>
            <a:endParaRPr lang="nb-NO" dirty="0" smtClean="0"/>
          </a:p>
          <a:p>
            <a:r>
              <a:rPr lang="nb-NO" dirty="0"/>
              <a:t>Den gjeve prisen ble delt ut for 16 gang i år, er i regi av Offentlig sektors dataforum og skal fremme utveksling av erfaringer og innovasjon innen IKT.</a:t>
            </a:r>
          </a:p>
          <a:p>
            <a:endParaRPr lang="nb-NO" dirty="0" smtClean="0"/>
          </a:p>
          <a:p>
            <a:r>
              <a:rPr lang="nb-NO" dirty="0" smtClean="0"/>
              <a:t>Offentlig </a:t>
            </a:r>
            <a:r>
              <a:rPr lang="nb-NO" dirty="0"/>
              <a:t>sektors dataforum sa i sin begrunnelse for at Felles Datakatalog vant at de har vektlagt blant annet gjenbruksverdi og nytteverdi for andre. Finalistene presenterte alle sin løsning i en kort film, og der fikk en full </a:t>
            </a:r>
            <a:r>
              <a:rPr lang="nb-NO" dirty="0" err="1"/>
              <a:t>plenumssal</a:t>
            </a:r>
            <a:r>
              <a:rPr lang="nb-NO" dirty="0"/>
              <a:t> vite om Felles Datakatalog at vi er nærmere målet om å gi fra oss informasjon til det offentlige kun en gang. </a:t>
            </a:r>
            <a:endParaRPr lang="nb-NO" dirty="0" smtClean="0"/>
          </a:p>
          <a:p>
            <a:r>
              <a:rPr lang="nb-NO" sz="1600" dirty="0"/>
              <a:t/>
            </a:r>
            <a:br>
              <a:rPr lang="nb-NO" sz="1600" dirty="0"/>
            </a:br>
            <a:r>
              <a:rPr lang="nb-NO" dirty="0"/>
              <a:t>- For å la andre forstå dine data må du først forstå dem selv og her får du oversikt over hvem som forvalter hva, </a:t>
            </a:r>
            <a:r>
              <a:rPr lang="nb-NO" dirty="0" smtClean="0"/>
              <a:t>sa blant </a:t>
            </a:r>
            <a:r>
              <a:rPr lang="nb-NO" dirty="0"/>
              <a:t>andre Hans Christian Holte i Skatteetaten, som roste løsningen.</a:t>
            </a:r>
            <a:endParaRPr lang="nb-NO" sz="1600" i="1" dirty="0"/>
          </a:p>
        </p:txBody>
      </p:sp>
    </p:spTree>
    <p:extLst>
      <p:ext uri="{BB962C8B-B14F-4D97-AF65-F5344CB8AC3E}">
        <p14:creationId xmlns:p14="http://schemas.microsoft.com/office/powerpoint/2010/main" val="4603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813608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oktober </a:t>
            </a:r>
            <a:r>
              <a:rPr lang="nb-NO" dirty="0"/>
              <a:t>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366552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097701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Åpne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oktober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022461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276998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941</a:t>
            </a:r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	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7" y="2910844"/>
            <a:ext cx="1067601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338</a:t>
            </a:r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453641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47505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756298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63685</TotalTime>
  <Words>459</Words>
  <Application>Microsoft Office PowerPoint</Application>
  <PresentationFormat>Widescreen</PresentationFormat>
  <Paragraphs>134</Paragraphs>
  <Slides>23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Helvetica Light</vt:lpstr>
      <vt:lpstr>Office Theme</vt:lpstr>
      <vt:lpstr>Oktober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Henvendelser servicedesk</vt:lpstr>
      <vt:lpstr>Endringer siden sist</vt:lpstr>
      <vt:lpstr>Ingen kritiske hendelser</vt:lpstr>
      <vt:lpstr>Ingen alvorlige hendelser</vt:lpstr>
      <vt:lpstr>Kommunikasjonsnytt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358</cp:revision>
  <dcterms:created xsi:type="dcterms:W3CDTF">2019-03-08T09:44:04Z</dcterms:created>
  <dcterms:modified xsi:type="dcterms:W3CDTF">2019-11-07T08:58:06Z</dcterms:modified>
</cp:coreProperties>
</file>