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284" r:id="rId12"/>
    <p:sldId id="317" r:id="rId13"/>
    <p:sldId id="318" r:id="rId14"/>
    <p:sldId id="294" r:id="rId15"/>
    <p:sldId id="288" r:id="rId16"/>
    <p:sldId id="320" r:id="rId17"/>
    <p:sldId id="293" r:id="rId18"/>
    <p:sldId id="307" r:id="rId19"/>
    <p:sldId id="324" r:id="rId20"/>
    <p:sldId id="322" r:id="rId21"/>
    <p:sldId id="323" r:id="rId22"/>
    <p:sldId id="325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skattemelding</c:v>
                </c:pt>
                <c:pt idx="2">
                  <c:v>regnskap</c:v>
                </c:pt>
                <c:pt idx="3">
                  <c:v>person</c:v>
                </c:pt>
                <c:pt idx="4">
                  <c:v>folkeregisteret</c:v>
                </c:pt>
                <c:pt idx="5">
                  <c:v>sak</c:v>
                </c:pt>
                <c:pt idx="6">
                  <c:v>adresse</c:v>
                </c:pt>
                <c:pt idx="7">
                  <c:v>lånekassen</c:v>
                </c:pt>
                <c:pt idx="8">
                  <c:v>skatt</c:v>
                </c:pt>
                <c:pt idx="9">
                  <c:v>nav</c:v>
                </c:pt>
                <c:pt idx="10">
                  <c:v>samboer</c:v>
                </c:pt>
                <c:pt idx="11">
                  <c:v>løsøre</c:v>
                </c:pt>
                <c:pt idx="12">
                  <c:v>skattegrunnlag</c:v>
                </c:pt>
                <c:pt idx="13">
                  <c:v>enhet </c:v>
                </c:pt>
                <c:pt idx="14">
                  <c:v>arkivverket</c:v>
                </c:pt>
                <c:pt idx="15">
                  <c:v>skatteetaten</c:v>
                </c:pt>
                <c:pt idx="16">
                  <c:v>arkiv</c:v>
                </c:pt>
                <c:pt idx="17">
                  <c:v>enhetsregisteret</c:v>
                </c:pt>
                <c:pt idx="18">
                  <c:v>barn</c:v>
                </c:pt>
                <c:pt idx="19">
                  <c:v>inntekt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27</c:v>
                </c:pt>
                <c:pt idx="2">
                  <c:v>27</c:v>
                </c:pt>
                <c:pt idx="3">
                  <c:v>28</c:v>
                </c:pt>
                <c:pt idx="4">
                  <c:v>28</c:v>
                </c:pt>
                <c:pt idx="5">
                  <c:v>29</c:v>
                </c:pt>
                <c:pt idx="6">
                  <c:v>31</c:v>
                </c:pt>
                <c:pt idx="7">
                  <c:v>31</c:v>
                </c:pt>
                <c:pt idx="8">
                  <c:v>31</c:v>
                </c:pt>
                <c:pt idx="9">
                  <c:v>35</c:v>
                </c:pt>
                <c:pt idx="10">
                  <c:v>37</c:v>
                </c:pt>
                <c:pt idx="11">
                  <c:v>42</c:v>
                </c:pt>
                <c:pt idx="12">
                  <c:v>48</c:v>
                </c:pt>
                <c:pt idx="13">
                  <c:v>50</c:v>
                </c:pt>
                <c:pt idx="14">
                  <c:v>50</c:v>
                </c:pt>
                <c:pt idx="15">
                  <c:v>54</c:v>
                </c:pt>
                <c:pt idx="16">
                  <c:v>57</c:v>
                </c:pt>
                <c:pt idx="17">
                  <c:v>64</c:v>
                </c:pt>
                <c:pt idx="18">
                  <c:v>68</c:v>
                </c:pt>
                <c:pt idx="19">
                  <c:v>94</c:v>
                </c:pt>
                <c:pt idx="2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C-4818-A9C6-326F77D823A8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105</c:v>
                </c:pt>
                <c:pt idx="1">
                  <c:v>190</c:v>
                </c:pt>
                <c:pt idx="2">
                  <c:v>90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47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arkivverket</c:v>
                </c:pt>
                <c:pt idx="2">
                  <c:v>arkiv</c:v>
                </c:pt>
                <c:pt idx="3">
                  <c:v>areal</c:v>
                </c:pt>
                <c:pt idx="4">
                  <c:v>archive</c:v>
                </c:pt>
                <c:pt idx="5">
                  <c:v>arbeidsprosess</c:v>
                </c:pt>
                <c:pt idx="6">
                  <c:v>arbeidsplass</c:v>
                </c:pt>
                <c:pt idx="7">
                  <c:v>anskaffelse</c:v>
                </c:pt>
                <c:pt idx="8">
                  <c:v>barn</c:v>
                </c:pt>
                <c:pt idx="9">
                  <c:v>data </c:v>
                </c:pt>
                <c:pt idx="10">
                  <c:v>aksjonærregisteret</c:v>
                </c:pt>
                <c:pt idx="11">
                  <c:v>utdanningsdirektoratet</c:v>
                </c:pt>
                <c:pt idx="12">
                  <c:v>mattilsynet</c:v>
                </c:pt>
                <c:pt idx="13">
                  <c:v>inntekt</c:v>
                </c:pt>
                <c:pt idx="14">
                  <c:v>entur</c:v>
                </c:pt>
                <c:pt idx="15">
                  <c:v>applikasjon</c:v>
                </c:pt>
                <c:pt idx="16">
                  <c:v>adresse</c:v>
                </c:pt>
                <c:pt idx="17">
                  <c:v>tønsberg</c:v>
                </c:pt>
                <c:pt idx="18">
                  <c:v>statlige regnskapsstandarder</c:v>
                </c:pt>
                <c:pt idx="19">
                  <c:v>opplysningspliktig</c:v>
                </c:pt>
                <c:pt idx="20">
                  <c:v>barn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0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  <c:pt idx="17">
                  <c:v>1123</c:v>
                </c:pt>
                <c:pt idx="18">
                  <c:v>1128</c:v>
                </c:pt>
                <c:pt idx="19">
                  <c:v>1134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  <c:pt idx="17">
                  <c:v>118</c:v>
                </c:pt>
                <c:pt idx="18">
                  <c:v>119</c:v>
                </c:pt>
                <c:pt idx="19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680</c:v>
                </c:pt>
                <c:pt idx="1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Sheet1!$A$2:$A$22</c:f>
              <c:strCache>
                <c:ptCount val="20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  <c:pt idx="17">
                  <c:v>mai 19</c:v>
                </c:pt>
                <c:pt idx="18">
                  <c:v>jun 19</c:v>
                </c:pt>
                <c:pt idx="19">
                  <c:v>jul 19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  <c:pt idx="17">
                  <c:v>1259</c:v>
                </c:pt>
                <c:pt idx="18">
                  <c:v>1264</c:v>
                </c:pt>
                <c:pt idx="19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3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  <c:pt idx="5">
                  <c:v>mai 2019</c:v>
                </c:pt>
                <c:pt idx="6">
                  <c:v>juni 2019</c:v>
                </c:pt>
                <c:pt idx="7">
                  <c:v>juli 2019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  <c:pt idx="5">
                  <c:v>20</c:v>
                </c:pt>
                <c:pt idx="6">
                  <c:v>35</c:v>
                </c:pt>
                <c:pt idx="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177</c:v>
                </c:pt>
                <c:pt idx="1">
                  <c:v>3316</c:v>
                </c:pt>
                <c:pt idx="2">
                  <c:v>3326</c:v>
                </c:pt>
                <c:pt idx="3">
                  <c:v>3326</c:v>
                </c:pt>
                <c:pt idx="4">
                  <c:v>3338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543</c:v>
                </c:pt>
                <c:pt idx="2">
                  <c:v>575</c:v>
                </c:pt>
                <c:pt idx="3">
                  <c:v>594</c:v>
                </c:pt>
                <c:pt idx="4">
                  <c:v>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7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D7-43E0-B111-5283DA6228A6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4150</c:v>
                </c:pt>
                <c:pt idx="1">
                  <c:v>3652</c:v>
                </c:pt>
                <c:pt idx="2">
                  <c:v>2444</c:v>
                </c:pt>
                <c:pt idx="3">
                  <c:v>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08.08.2019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08.08.2019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OBS!</a:t>
            </a:r>
            <a:r>
              <a:rPr lang="nb-NO" baseline="0" dirty="0" smtClean="0"/>
              <a:t> Ikke oppdatert for mai måned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542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(foreløpi</a:t>
            </a:r>
            <a:r>
              <a:rPr lang="nb-NO" baseline="0" dirty="0" smtClean="0"/>
              <a:t>g bare tilgjengelig i papirutgaven)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2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08.08.2019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Juli </a:t>
            </a:r>
            <a:r>
              <a:rPr lang="nb-NO" dirty="0"/>
              <a:t>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204110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412414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juli </a:t>
            </a:r>
            <a:r>
              <a:rPr lang="nb-NO" dirty="0"/>
              <a:t>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700083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180118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54" y="674781"/>
            <a:ext cx="10404000" cy="324000"/>
          </a:xfrm>
        </p:spPr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87014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8504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16145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518097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10 150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153 304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10:53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/>
          <a:lstStyle/>
          <a:p>
            <a:r>
              <a:rPr lang="nb-NO" dirty="0" smtClean="0"/>
              <a:t>juli </a:t>
            </a:r>
            <a:r>
              <a:rPr lang="nb-NO" dirty="0"/>
              <a:t>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383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2302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02:30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25%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81%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19%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80%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20%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juli </a:t>
            </a:r>
            <a:r>
              <a:rPr lang="nb-NO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25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</a:t>
            </a:r>
            <a:r>
              <a:rPr lang="nb-NO" dirty="0" smtClean="0"/>
              <a:t>k</a:t>
            </a:r>
            <a:r>
              <a:rPr lang="nb-NO" dirty="0" smtClean="0"/>
              <a:t>ritiske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alvorlige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80218"/>
              </p:ext>
            </p:extLst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 smtClean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 smtClean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2400" dirty="0" smtClean="0"/>
          </a:p>
          <a:p>
            <a:endParaRPr sz="2400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Kommunikasjonsnytt</a:t>
            </a:r>
            <a:endParaRPr lang="nb-NO" dirty="0"/>
          </a:p>
        </p:txBody>
      </p:sp>
      <p:sp>
        <p:nvSpPr>
          <p:cNvPr id="4" name="Undertit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3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519124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juli </a:t>
            </a:r>
            <a:r>
              <a:rPr lang="nb-NO" dirty="0"/>
              <a:t>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803787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264311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Åpne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Juli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45990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184665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590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7" y="2910844"/>
            <a:ext cx="1067601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680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10039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789596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05573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36054</TotalTime>
  <Words>249</Words>
  <Application>Microsoft Office PowerPoint</Application>
  <PresentationFormat>Widescreen</PresentationFormat>
  <Paragraphs>110</Paragraphs>
  <Slides>22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Light</vt:lpstr>
      <vt:lpstr>Office Theme</vt:lpstr>
      <vt:lpstr>Juli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Endringer siden sist</vt:lpstr>
      <vt:lpstr>Ingen kritiske hendelser</vt:lpstr>
      <vt:lpstr>Ingen alvorlige hendelser</vt:lpstr>
      <vt:lpstr>Kommunikasjonsnytt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306</cp:revision>
  <dcterms:created xsi:type="dcterms:W3CDTF">2019-03-08T09:44:04Z</dcterms:created>
  <dcterms:modified xsi:type="dcterms:W3CDTF">2019-08-14T07:18:20Z</dcterms:modified>
</cp:coreProperties>
</file>