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6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8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theme/theme9.xml" ContentType="application/vnd.openxmlformats-officedocument.theme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10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theme/theme11.xml" ContentType="application/vnd.openxmlformats-officedocument.theme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12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831" r:id="rId6"/>
    <p:sldMasterId id="2147483876" r:id="rId7"/>
    <p:sldMasterId id="2147483889" r:id="rId8"/>
    <p:sldMasterId id="2147483920" r:id="rId9"/>
    <p:sldMasterId id="2147483976" r:id="rId10"/>
    <p:sldMasterId id="2147484006" r:id="rId11"/>
    <p:sldMasterId id="2147484036" r:id="rId12"/>
    <p:sldMasterId id="2147484079" r:id="rId13"/>
    <p:sldMasterId id="2147484085" r:id="rId14"/>
    <p:sldMasterId id="2147484116" r:id="rId15"/>
    <p:sldMasterId id="2147484128" r:id="rId16"/>
  </p:sldMasterIdLst>
  <p:notesMasterIdLst>
    <p:notesMasterId r:id="rId40"/>
  </p:notesMasterIdLst>
  <p:sldIdLst>
    <p:sldId id="327" r:id="rId17"/>
    <p:sldId id="395" r:id="rId18"/>
    <p:sldId id="397" r:id="rId19"/>
    <p:sldId id="398" r:id="rId20"/>
    <p:sldId id="401" r:id="rId21"/>
    <p:sldId id="402" r:id="rId22"/>
    <p:sldId id="399" r:id="rId23"/>
    <p:sldId id="403" r:id="rId24"/>
    <p:sldId id="396" r:id="rId25"/>
    <p:sldId id="400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</p:sldIdLst>
  <p:sldSz cx="12190413" cy="6859588"/>
  <p:notesSz cx="6858000" cy="9144000"/>
  <p:defaultTextStyle>
    <a:defPPr>
      <a:defRPr lang="nb-NO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EE0"/>
    <a:srgbClr val="A6A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86395" autoAdjust="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>
        <p:guide orient="horz" pos="2161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10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be\Documents\FDK%20statistikk%202018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Antall unike brukere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cked"/>
        <c:varyColors val="0"/>
        <c:ser>
          <c:idx val="1"/>
          <c:order val="1"/>
          <c:tx>
            <c:strRef>
              <c:f>Brukere!$B$4</c:f>
              <c:strCache>
                <c:ptCount val="1"/>
                <c:pt idx="0">
                  <c:v>Antall unike brukere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Brukere!$C$2:$L$2</c:f>
              <c:strCache>
                <c:ptCount val="10"/>
                <c:pt idx="0">
                  <c:v>januar</c:v>
                </c:pt>
                <c:pt idx="1">
                  <c:v>februar</c:v>
                </c:pt>
                <c:pt idx="2">
                  <c:v>mars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  <c:pt idx="8">
                  <c:v>september</c:v>
                </c:pt>
                <c:pt idx="9">
                  <c:v>oktober</c:v>
                </c:pt>
              </c:strCache>
            </c:strRef>
          </c:cat>
          <c:val>
            <c:numRef>
              <c:f>Brukere!$C$4:$L$4</c:f>
              <c:numCache>
                <c:formatCode>General</c:formatCode>
                <c:ptCount val="10"/>
                <c:pt idx="0">
                  <c:v>485</c:v>
                </c:pt>
                <c:pt idx="1">
                  <c:v>476</c:v>
                </c:pt>
                <c:pt idx="2">
                  <c:v>444</c:v>
                </c:pt>
                <c:pt idx="3">
                  <c:v>501</c:v>
                </c:pt>
                <c:pt idx="4">
                  <c:v>404</c:v>
                </c:pt>
                <c:pt idx="5">
                  <c:v>444</c:v>
                </c:pt>
                <c:pt idx="6">
                  <c:v>153</c:v>
                </c:pt>
                <c:pt idx="7">
                  <c:v>437</c:v>
                </c:pt>
                <c:pt idx="8">
                  <c:v>646</c:v>
                </c:pt>
                <c:pt idx="9">
                  <c:v>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C-47FB-BF7C-9106BB0BC917}"/>
            </c:ext>
          </c:extLst>
        </c:ser>
        <c:ser>
          <c:idx val="2"/>
          <c:order val="2"/>
          <c:tx>
            <c:strRef>
              <c:f>Brukere!$B$5</c:f>
              <c:strCache>
                <c:ptCount val="1"/>
                <c:pt idx="0">
                  <c:v>Tilbakevendende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Brukere!$C$2:$L$2</c:f>
              <c:strCache>
                <c:ptCount val="10"/>
                <c:pt idx="0">
                  <c:v>januar</c:v>
                </c:pt>
                <c:pt idx="1">
                  <c:v>februar</c:v>
                </c:pt>
                <c:pt idx="2">
                  <c:v>mars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  <c:pt idx="8">
                  <c:v>september</c:v>
                </c:pt>
                <c:pt idx="9">
                  <c:v>oktober</c:v>
                </c:pt>
              </c:strCache>
            </c:strRef>
          </c:cat>
          <c:val>
            <c:numRef>
              <c:f>Brukere!$C$5:$L$5</c:f>
              <c:numCache>
                <c:formatCode>General</c:formatCode>
                <c:ptCount val="10"/>
                <c:pt idx="0">
                  <c:v>26.5</c:v>
                </c:pt>
                <c:pt idx="1">
                  <c:v>27.1</c:v>
                </c:pt>
                <c:pt idx="2">
                  <c:v>27.6</c:v>
                </c:pt>
                <c:pt idx="3">
                  <c:v>26.9</c:v>
                </c:pt>
                <c:pt idx="4">
                  <c:v>30.8</c:v>
                </c:pt>
                <c:pt idx="5">
                  <c:v>32.4</c:v>
                </c:pt>
                <c:pt idx="6">
                  <c:v>30.2</c:v>
                </c:pt>
                <c:pt idx="7">
                  <c:v>28.4</c:v>
                </c:pt>
                <c:pt idx="8">
                  <c:v>29.1</c:v>
                </c:pt>
                <c:pt idx="9">
                  <c:v>30.6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C-47FB-BF7C-9106BB0BC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851576"/>
        <c:axId val="516850920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Brukere!$B$3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strRef>
                    <c:extLst>
                      <c:ext uri="{02D57815-91ED-43cb-92C2-25804820EDAC}">
                        <c15:formulaRef>
                          <c15:sqref>Brukere!$C$2:$L$2</c15:sqref>
                        </c15:formulaRef>
                      </c:ext>
                    </c:extLst>
                    <c:strCache>
                      <c:ptCount val="10"/>
                      <c:pt idx="0">
                        <c:v>januar</c:v>
                      </c:pt>
                      <c:pt idx="1">
                        <c:v>februar</c:v>
                      </c:pt>
                      <c:pt idx="2">
                        <c:v>mars</c:v>
                      </c:pt>
                      <c:pt idx="3">
                        <c:v>april</c:v>
                      </c:pt>
                      <c:pt idx="4">
                        <c:v>mai</c:v>
                      </c:pt>
                      <c:pt idx="5">
                        <c:v>juni</c:v>
                      </c:pt>
                      <c:pt idx="6">
                        <c:v>juli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oktober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Brukere!$C$3:$L$3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04C-47FB-BF7C-9106BB0BC917}"/>
                  </c:ext>
                </c:extLst>
              </c15:ser>
            </c15:filteredAreaSeries>
          </c:ext>
        </c:extLst>
      </c:areaChart>
      <c:catAx>
        <c:axId val="516851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16850920"/>
        <c:crosses val="autoZero"/>
        <c:auto val="1"/>
        <c:lblAlgn val="ctr"/>
        <c:lblOffset val="100"/>
        <c:noMultiLvlLbl val="0"/>
      </c:catAx>
      <c:valAx>
        <c:axId val="516850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16851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Opphav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Datasett!$B$13</c:f>
              <c:strCache>
                <c:ptCount val="1"/>
                <c:pt idx="0">
                  <c:v>Vedtak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Datasett!$C$13:$L$13</c:f>
              <c:numCache>
                <c:formatCode>General</c:formatCode>
                <c:ptCount val="10"/>
                <c:pt idx="0">
                  <c:v>17</c:v>
                </c:pt>
                <c:pt idx="1">
                  <c:v>17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24</c:v>
                </c:pt>
                <c:pt idx="6">
                  <c:v>24</c:v>
                </c:pt>
                <c:pt idx="7">
                  <c:v>24</c:v>
                </c:pt>
                <c:pt idx="8">
                  <c:v>25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09-4A15-843F-014FBFC7A1EB}"/>
            </c:ext>
          </c:extLst>
        </c:ser>
        <c:ser>
          <c:idx val="1"/>
          <c:order val="1"/>
          <c:tx>
            <c:strRef>
              <c:f>Datasett!$B$14</c:f>
              <c:strCache>
                <c:ptCount val="1"/>
                <c:pt idx="0">
                  <c:v>Brukerinnsamlede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Datasett!$C$14:$L$14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7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09-4A15-843F-014FBFC7A1EB}"/>
            </c:ext>
          </c:extLst>
        </c:ser>
        <c:ser>
          <c:idx val="2"/>
          <c:order val="2"/>
          <c:tx>
            <c:strRef>
              <c:f>Datasett!$B$15</c:f>
              <c:strCache>
                <c:ptCount val="1"/>
                <c:pt idx="0">
                  <c:v>Tredjepart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Datasett!$C$15:$L$15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09-4A15-843F-014FBFC7A1EB}"/>
            </c:ext>
          </c:extLst>
        </c:ser>
        <c:ser>
          <c:idx val="3"/>
          <c:order val="3"/>
          <c:tx>
            <c:strRef>
              <c:f>Datasett!$B$16</c:f>
              <c:strCache>
                <c:ptCount val="1"/>
                <c:pt idx="0">
                  <c:v>Ukjent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Datasett!$C$16:$L$16</c:f>
              <c:numCache>
                <c:formatCode>General</c:formatCode>
                <c:ptCount val="10"/>
                <c:pt idx="0">
                  <c:v>845</c:v>
                </c:pt>
                <c:pt idx="1">
                  <c:v>930</c:v>
                </c:pt>
                <c:pt idx="2">
                  <c:v>1056</c:v>
                </c:pt>
                <c:pt idx="3">
                  <c:v>1058</c:v>
                </c:pt>
                <c:pt idx="4">
                  <c:v>1069</c:v>
                </c:pt>
                <c:pt idx="5">
                  <c:v>1077</c:v>
                </c:pt>
                <c:pt idx="6">
                  <c:v>1077</c:v>
                </c:pt>
                <c:pt idx="7">
                  <c:v>1078</c:v>
                </c:pt>
                <c:pt idx="8">
                  <c:v>1090</c:v>
                </c:pt>
                <c:pt idx="9">
                  <c:v>1097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09-4A15-843F-014FBFC7A1EB}"/>
            </c:ext>
          </c:extLst>
        </c:ser>
        <c:ser>
          <c:idx val="4"/>
          <c:order val="4"/>
          <c:tx>
            <c:strRef>
              <c:f>Datasett!$B$17</c:f>
              <c:strCache>
                <c:ptCount val="1"/>
                <c:pt idx="0">
                  <c:v>Nasjonal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Datasett!$C$17:$L$17</c:f>
              <c:numCache>
                <c:formatCode>General</c:formatCode>
                <c:ptCount val="10"/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09-4A15-843F-014FBFC7A1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916272"/>
        <c:axId val="708912336"/>
      </c:barChart>
      <c:catAx>
        <c:axId val="70891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8912336"/>
        <c:crosses val="autoZero"/>
        <c:auto val="1"/>
        <c:lblAlgn val="ctr"/>
        <c:lblOffset val="100"/>
        <c:noMultiLvlLbl val="0"/>
      </c:catAx>
      <c:valAx>
        <c:axId val="70891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891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Sektor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[2]Ark1!$A$33</c:f>
              <c:strCache>
                <c:ptCount val="1"/>
                <c:pt idx="0">
                  <c:v>Stat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[2]Ark1!$B$33:$K$33</c:f>
              <c:numCache>
                <c:formatCode>General</c:formatCode>
                <c:ptCount val="10"/>
                <c:pt idx="0">
                  <c:v>678</c:v>
                </c:pt>
                <c:pt idx="1">
                  <c:v>710</c:v>
                </c:pt>
                <c:pt idx="2">
                  <c:v>795</c:v>
                </c:pt>
                <c:pt idx="3">
                  <c:v>797</c:v>
                </c:pt>
                <c:pt idx="4">
                  <c:v>800</c:v>
                </c:pt>
                <c:pt idx="5">
                  <c:v>805</c:v>
                </c:pt>
                <c:pt idx="6">
                  <c:v>809</c:v>
                </c:pt>
                <c:pt idx="7">
                  <c:v>811</c:v>
                </c:pt>
                <c:pt idx="8">
                  <c:v>824</c:v>
                </c:pt>
                <c:pt idx="9">
                  <c:v>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96-42C0-AB1D-3335BFF36F0C}"/>
            </c:ext>
          </c:extLst>
        </c:ser>
        <c:ser>
          <c:idx val="1"/>
          <c:order val="1"/>
          <c:tx>
            <c:strRef>
              <c:f>[2]Ark1!$A$34</c:f>
              <c:strCache>
                <c:ptCount val="1"/>
                <c:pt idx="0">
                  <c:v>Kommune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[2]Ark1!$B$34:$K$34</c:f>
              <c:numCache>
                <c:formatCode>General</c:formatCode>
                <c:ptCount val="10"/>
                <c:pt idx="0">
                  <c:v>166</c:v>
                </c:pt>
                <c:pt idx="1">
                  <c:v>186</c:v>
                </c:pt>
                <c:pt idx="2">
                  <c:v>228</c:v>
                </c:pt>
                <c:pt idx="3">
                  <c:v>228</c:v>
                </c:pt>
                <c:pt idx="4">
                  <c:v>232</c:v>
                </c:pt>
                <c:pt idx="5">
                  <c:v>236</c:v>
                </c:pt>
                <c:pt idx="6">
                  <c:v>236</c:v>
                </c:pt>
                <c:pt idx="7">
                  <c:v>236</c:v>
                </c:pt>
                <c:pt idx="8">
                  <c:v>236</c:v>
                </c:pt>
                <c:pt idx="9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96-42C0-AB1D-3335BFF36F0C}"/>
            </c:ext>
          </c:extLst>
        </c:ser>
        <c:ser>
          <c:idx val="2"/>
          <c:order val="2"/>
          <c:tx>
            <c:strRef>
              <c:f>[2]Ark1!$A$35</c:f>
              <c:strCache>
                <c:ptCount val="1"/>
                <c:pt idx="0">
                  <c:v>Fylke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[2]Ark1!$B$35:$K$35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96-42C0-AB1D-3335BFF36F0C}"/>
            </c:ext>
          </c:extLst>
        </c:ser>
        <c:ser>
          <c:idx val="3"/>
          <c:order val="3"/>
          <c:tx>
            <c:strRef>
              <c:f>[2]Ark1!$A$36</c:f>
              <c:strCache>
                <c:ptCount val="1"/>
                <c:pt idx="0">
                  <c:v>Privat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[2]Ark1!$B$36:$K$36</c:f>
              <c:numCache>
                <c:formatCode>General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19</c:v>
                </c:pt>
                <c:pt idx="3">
                  <c:v>19</c:v>
                </c:pt>
                <c:pt idx="4">
                  <c:v>19</c:v>
                </c:pt>
                <c:pt idx="5">
                  <c:v>20</c:v>
                </c:pt>
                <c:pt idx="6">
                  <c:v>20</c:v>
                </c:pt>
                <c:pt idx="7">
                  <c:v>19</c:v>
                </c:pt>
                <c:pt idx="8">
                  <c:v>19</c:v>
                </c:pt>
                <c:pt idx="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96-42C0-AB1D-3335BFF36F0C}"/>
            </c:ext>
          </c:extLst>
        </c:ser>
        <c:ser>
          <c:idx val="4"/>
          <c:order val="4"/>
          <c:tx>
            <c:strRef>
              <c:f>[2]Ark1!$A$37</c:f>
              <c:strCache>
                <c:ptCount val="1"/>
                <c:pt idx="0">
                  <c:v>Annet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[2]Ark1!$B$37:$K$37</c:f>
              <c:numCache>
                <c:formatCode>General</c:formatCode>
                <c:ptCount val="10"/>
                <c:pt idx="0">
                  <c:v>3</c:v>
                </c:pt>
                <c:pt idx="1">
                  <c:v>36</c:v>
                </c:pt>
                <c:pt idx="2">
                  <c:v>42</c:v>
                </c:pt>
                <c:pt idx="3">
                  <c:v>46</c:v>
                </c:pt>
                <c:pt idx="4">
                  <c:v>48</c:v>
                </c:pt>
                <c:pt idx="5">
                  <c:v>49</c:v>
                </c:pt>
                <c:pt idx="6">
                  <c:v>49</c:v>
                </c:pt>
                <c:pt idx="7">
                  <c:v>48</c:v>
                </c:pt>
                <c:pt idx="8">
                  <c:v>48</c:v>
                </c:pt>
                <c:pt idx="9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796-42C0-AB1D-3335BFF36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1587064"/>
        <c:axId val="651590344"/>
      </c:lineChart>
      <c:catAx>
        <c:axId val="651587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1590344"/>
        <c:crosses val="autoZero"/>
        <c:auto val="1"/>
        <c:lblAlgn val="ctr"/>
        <c:lblOffset val="100"/>
        <c:noMultiLvlLbl val="0"/>
      </c:catAx>
      <c:valAx>
        <c:axId val="651590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1587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[2]Ark1!$A$3</c:f>
              <c:strCache>
                <c:ptCount val="1"/>
                <c:pt idx="0">
                  <c:v>Tilbakevendende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[2]Ark1!$B$2:$K$2</c:f>
              <c:strCache>
                <c:ptCount val="10"/>
                <c:pt idx="0">
                  <c:v>januar</c:v>
                </c:pt>
                <c:pt idx="1">
                  <c:v>februar</c:v>
                </c:pt>
                <c:pt idx="2">
                  <c:v>mars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  <c:pt idx="8">
                  <c:v>september</c:v>
                </c:pt>
                <c:pt idx="9">
                  <c:v>oktober</c:v>
                </c:pt>
              </c:strCache>
            </c:strRef>
          </c:cat>
          <c:val>
            <c:numRef>
              <c:f>[2]Ark1!$B$3:$K$3</c:f>
              <c:numCache>
                <c:formatCode>General</c:formatCode>
                <c:ptCount val="10"/>
                <c:pt idx="0">
                  <c:v>26.5</c:v>
                </c:pt>
                <c:pt idx="1">
                  <c:v>27.1</c:v>
                </c:pt>
                <c:pt idx="2">
                  <c:v>27.6</c:v>
                </c:pt>
                <c:pt idx="3">
                  <c:v>26.9</c:v>
                </c:pt>
                <c:pt idx="4">
                  <c:v>30.8</c:v>
                </c:pt>
                <c:pt idx="5">
                  <c:v>32.4</c:v>
                </c:pt>
                <c:pt idx="6">
                  <c:v>30.2</c:v>
                </c:pt>
                <c:pt idx="7">
                  <c:v>28.4</c:v>
                </c:pt>
                <c:pt idx="8">
                  <c:v>29.1</c:v>
                </c:pt>
                <c:pt idx="9">
                  <c:v>30.6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8-4109-A0A1-EE02935C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052864"/>
        <c:axId val="645050240"/>
      </c:areaChart>
      <c:catAx>
        <c:axId val="645052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45050240"/>
        <c:crosses val="autoZero"/>
        <c:auto val="1"/>
        <c:lblAlgn val="ctr"/>
        <c:lblOffset val="100"/>
        <c:noMultiLvlLbl val="0"/>
      </c:catAx>
      <c:valAx>
        <c:axId val="64505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45052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Land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[2]Ark1!$A$5:$B$5</c:f>
              <c:strCache>
                <c:ptCount val="2"/>
                <c:pt idx="0">
                  <c:v>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[2]Ark1!$C$5:$L$5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EB52-43C6-9012-20ABAECAC878}"/>
            </c:ext>
          </c:extLst>
        </c:ser>
        <c:ser>
          <c:idx val="1"/>
          <c:order val="1"/>
          <c:tx>
            <c:strRef>
              <c:f>[2]Ark1!$A$6:$B$6</c:f>
              <c:strCache>
                <c:ptCount val="2"/>
                <c:pt idx="0">
                  <c:v>Land</c:v>
                </c:pt>
                <c:pt idx="1">
                  <c:v>Norge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[2]Ark1!$C$6:$L$6</c:f>
              <c:numCache>
                <c:formatCode>General</c:formatCode>
                <c:ptCount val="10"/>
                <c:pt idx="0">
                  <c:v>83.3</c:v>
                </c:pt>
                <c:pt idx="1">
                  <c:v>87</c:v>
                </c:pt>
                <c:pt idx="2">
                  <c:v>86.7</c:v>
                </c:pt>
                <c:pt idx="3">
                  <c:v>86.1</c:v>
                </c:pt>
                <c:pt idx="4">
                  <c:v>89.5</c:v>
                </c:pt>
                <c:pt idx="5">
                  <c:v>89.3</c:v>
                </c:pt>
                <c:pt idx="6">
                  <c:v>81.8</c:v>
                </c:pt>
                <c:pt idx="7">
                  <c:v>82.6</c:v>
                </c:pt>
                <c:pt idx="8">
                  <c:v>88.2</c:v>
                </c:pt>
                <c:pt idx="9">
                  <c:v>85.7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2-43C6-9012-20ABAECAC878}"/>
            </c:ext>
          </c:extLst>
        </c:ser>
        <c:ser>
          <c:idx val="2"/>
          <c:order val="2"/>
          <c:tx>
            <c:strRef>
              <c:f>[2]Ark1!$A$7:$B$7</c:f>
              <c:strCache>
                <c:ptCount val="2"/>
                <c:pt idx="0">
                  <c:v>Land</c:v>
                </c:pt>
                <c:pt idx="1">
                  <c:v>Sverige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[2]Ark1!$C$7:$L$7</c:f>
              <c:numCache>
                <c:formatCode>General</c:formatCode>
                <c:ptCount val="10"/>
                <c:pt idx="0">
                  <c:v>4.3</c:v>
                </c:pt>
                <c:pt idx="1">
                  <c:v>5.9</c:v>
                </c:pt>
                <c:pt idx="2">
                  <c:v>5.6</c:v>
                </c:pt>
                <c:pt idx="3">
                  <c:v>4.0999999999999996</c:v>
                </c:pt>
                <c:pt idx="4">
                  <c:v>3.4</c:v>
                </c:pt>
                <c:pt idx="5">
                  <c:v>3.3</c:v>
                </c:pt>
                <c:pt idx="6">
                  <c:v>6.5</c:v>
                </c:pt>
                <c:pt idx="7">
                  <c:v>3.6</c:v>
                </c:pt>
                <c:pt idx="8">
                  <c:v>3.2</c:v>
                </c:pt>
                <c:pt idx="9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52-43C6-9012-20ABAECAC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2537880"/>
        <c:axId val="652538208"/>
      </c:barChart>
      <c:catAx>
        <c:axId val="65253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2538208"/>
        <c:crosses val="autoZero"/>
        <c:auto val="1"/>
        <c:lblAlgn val="ctr"/>
        <c:lblOffset val="100"/>
        <c:noMultiLvlLbl val="0"/>
      </c:catAx>
      <c:valAx>
        <c:axId val="65253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2537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By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Brukere!$B$10</c:f>
              <c:strCache>
                <c:ptCount val="1"/>
                <c:pt idx="0">
                  <c:v>Oslo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Brukere!$C$10:$L$10</c:f>
              <c:numCache>
                <c:formatCode>General</c:formatCode>
                <c:ptCount val="10"/>
                <c:pt idx="0">
                  <c:v>37.1</c:v>
                </c:pt>
                <c:pt idx="1">
                  <c:v>41.9</c:v>
                </c:pt>
                <c:pt idx="2">
                  <c:v>43.8</c:v>
                </c:pt>
                <c:pt idx="3">
                  <c:v>40.9</c:v>
                </c:pt>
                <c:pt idx="4">
                  <c:v>40.9</c:v>
                </c:pt>
                <c:pt idx="5">
                  <c:v>41.3</c:v>
                </c:pt>
                <c:pt idx="6">
                  <c:v>32.1</c:v>
                </c:pt>
                <c:pt idx="7">
                  <c:v>41.4</c:v>
                </c:pt>
                <c:pt idx="8">
                  <c:v>45.4</c:v>
                </c:pt>
                <c:pt idx="9">
                  <c:v>39.700000000000003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1D-4AD2-AEB1-C508D2BA8616}"/>
            </c:ext>
          </c:extLst>
        </c:ser>
        <c:ser>
          <c:idx val="1"/>
          <c:order val="1"/>
          <c:tx>
            <c:strRef>
              <c:f>Brukere!$B$11</c:f>
              <c:strCache>
                <c:ptCount val="1"/>
                <c:pt idx="0">
                  <c:v>Brønnøysund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Brukere!$C$11:$L$11</c:f>
              <c:numCache>
                <c:formatCode>General</c:formatCode>
                <c:ptCount val="10"/>
                <c:pt idx="0">
                  <c:v>12.5</c:v>
                </c:pt>
                <c:pt idx="1">
                  <c:v>11.5</c:v>
                </c:pt>
                <c:pt idx="2">
                  <c:v>10.6</c:v>
                </c:pt>
                <c:pt idx="3">
                  <c:v>8.3000000000000007</c:v>
                </c:pt>
                <c:pt idx="4">
                  <c:v>11.2</c:v>
                </c:pt>
                <c:pt idx="5">
                  <c:v>14.7</c:v>
                </c:pt>
                <c:pt idx="6">
                  <c:v>16</c:v>
                </c:pt>
                <c:pt idx="7">
                  <c:v>11.3</c:v>
                </c:pt>
                <c:pt idx="8">
                  <c:v>10.199999999999999</c:v>
                </c:pt>
                <c:pt idx="9">
                  <c:v>15.3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1D-4AD2-AEB1-C508D2BA8616}"/>
            </c:ext>
          </c:extLst>
        </c:ser>
        <c:ser>
          <c:idx val="2"/>
          <c:order val="2"/>
          <c:tx>
            <c:strRef>
              <c:f>Brukere!$B$12</c:f>
              <c:strCache>
                <c:ptCount val="1"/>
                <c:pt idx="0">
                  <c:v>Trondheim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Brukere!$C$12:$L$12</c:f>
              <c:numCache>
                <c:formatCode>General</c:formatCode>
                <c:ptCount val="10"/>
                <c:pt idx="0">
                  <c:v>3</c:v>
                </c:pt>
                <c:pt idx="1">
                  <c:v>2.8</c:v>
                </c:pt>
                <c:pt idx="2">
                  <c:v>4</c:v>
                </c:pt>
                <c:pt idx="3">
                  <c:v>6</c:v>
                </c:pt>
                <c:pt idx="4">
                  <c:v>3.7</c:v>
                </c:pt>
                <c:pt idx="5">
                  <c:v>4.5999999999999996</c:v>
                </c:pt>
                <c:pt idx="6">
                  <c:v>6.4</c:v>
                </c:pt>
                <c:pt idx="7">
                  <c:v>3.3</c:v>
                </c:pt>
                <c:pt idx="8">
                  <c:v>3.6</c:v>
                </c:pt>
                <c:pt idx="9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1D-4AD2-AEB1-C508D2BA8616}"/>
            </c:ext>
          </c:extLst>
        </c:ser>
        <c:ser>
          <c:idx val="3"/>
          <c:order val="3"/>
          <c:tx>
            <c:strRef>
              <c:f>Brukere!$B$13</c:f>
              <c:strCache>
                <c:ptCount val="1"/>
                <c:pt idx="0">
                  <c:v>Stockholm (%)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Brukere!$C$13:$L$13</c:f>
              <c:numCache>
                <c:formatCode>General</c:formatCode>
                <c:ptCount val="10"/>
                <c:pt idx="0">
                  <c:v>3.6</c:v>
                </c:pt>
                <c:pt idx="1">
                  <c:v>5.4</c:v>
                </c:pt>
                <c:pt idx="2">
                  <c:v>4.9000000000000004</c:v>
                </c:pt>
                <c:pt idx="3">
                  <c:v>3.4</c:v>
                </c:pt>
                <c:pt idx="4">
                  <c:v>1.8</c:v>
                </c:pt>
                <c:pt idx="5">
                  <c:v>2.5</c:v>
                </c:pt>
                <c:pt idx="6">
                  <c:v>3.9</c:v>
                </c:pt>
                <c:pt idx="7">
                  <c:v>3.1</c:v>
                </c:pt>
                <c:pt idx="8">
                  <c:v>2.7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D-4AD2-AEB1-C508D2BA8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2531648"/>
        <c:axId val="652536240"/>
      </c:barChart>
      <c:catAx>
        <c:axId val="65253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2536240"/>
        <c:crosses val="autoZero"/>
        <c:auto val="1"/>
        <c:lblAlgn val="ctr"/>
        <c:lblOffset val="100"/>
        <c:noMultiLvlLbl val="0"/>
      </c:catAx>
      <c:valAx>
        <c:axId val="65253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253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cked"/>
        <c:varyColors val="0"/>
        <c:ser>
          <c:idx val="1"/>
          <c:order val="1"/>
          <c:tx>
            <c:strRef>
              <c:f>Bruk!$A$4:$B$4</c:f>
              <c:strCache>
                <c:ptCount val="2"/>
                <c:pt idx="0">
                  <c:v>Sidevisninger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Bruk!$C$2:$L$2</c:f>
              <c:strCache>
                <c:ptCount val="10"/>
                <c:pt idx="0">
                  <c:v>januar</c:v>
                </c:pt>
                <c:pt idx="1">
                  <c:v>februar</c:v>
                </c:pt>
                <c:pt idx="2">
                  <c:v>mars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  <c:pt idx="8">
                  <c:v>september</c:v>
                </c:pt>
                <c:pt idx="9">
                  <c:v>oktober</c:v>
                </c:pt>
              </c:strCache>
            </c:strRef>
          </c:cat>
          <c:val>
            <c:numRef>
              <c:f>Bruk!$C$4:$L$4</c:f>
              <c:numCache>
                <c:formatCode>General</c:formatCode>
                <c:ptCount val="10"/>
                <c:pt idx="0">
                  <c:v>10132</c:v>
                </c:pt>
                <c:pt idx="1">
                  <c:v>9659</c:v>
                </c:pt>
                <c:pt idx="2">
                  <c:v>11642</c:v>
                </c:pt>
                <c:pt idx="3">
                  <c:v>12461</c:v>
                </c:pt>
                <c:pt idx="4">
                  <c:v>7721</c:v>
                </c:pt>
                <c:pt idx="5">
                  <c:v>10665</c:v>
                </c:pt>
                <c:pt idx="6">
                  <c:v>9541</c:v>
                </c:pt>
                <c:pt idx="7">
                  <c:v>6875</c:v>
                </c:pt>
                <c:pt idx="8">
                  <c:v>7406</c:v>
                </c:pt>
                <c:pt idx="9">
                  <c:v>6385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C-4558-BF4B-1B8FCC4E1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7383456"/>
        <c:axId val="647384768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Bruk!$A$3:$B$3</c15:sqref>
                        </c15:formulaRef>
                      </c:ext>
                    </c:extLst>
                    <c:strCache>
                      <c:ptCount val="2"/>
                      <c:pt idx="1">
                        <c:v>Måned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cat>
                  <c:strRef>
                    <c:extLst>
                      <c:ext uri="{02D57815-91ED-43cb-92C2-25804820EDAC}">
                        <c15:formulaRef>
                          <c15:sqref>Bruk!$C$2:$L$2</c15:sqref>
                        </c15:formulaRef>
                      </c:ext>
                    </c:extLst>
                    <c:strCache>
                      <c:ptCount val="10"/>
                      <c:pt idx="0">
                        <c:v>januar</c:v>
                      </c:pt>
                      <c:pt idx="1">
                        <c:v>februar</c:v>
                      </c:pt>
                      <c:pt idx="2">
                        <c:v>mars</c:v>
                      </c:pt>
                      <c:pt idx="3">
                        <c:v>april</c:v>
                      </c:pt>
                      <c:pt idx="4">
                        <c:v>mai</c:v>
                      </c:pt>
                      <c:pt idx="5">
                        <c:v>juni</c:v>
                      </c:pt>
                      <c:pt idx="6">
                        <c:v>juli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oktober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Bruk!$C$3:$L$3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EEC-4558-BF4B-1B8FCC4E1FE0}"/>
                  </c:ext>
                </c:extLst>
              </c15:ser>
            </c15:filteredAreaSeries>
          </c:ext>
        </c:extLst>
      </c:areaChart>
      <c:catAx>
        <c:axId val="647383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47384768"/>
        <c:crosses val="autoZero"/>
        <c:auto val="1"/>
        <c:lblAlgn val="ctr"/>
        <c:lblOffset val="100"/>
        <c:noMultiLvlLbl val="0"/>
      </c:catAx>
      <c:valAx>
        <c:axId val="64738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4738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Kanal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Bruk!$A$8:$B$8</c:f>
              <c:strCache>
                <c:ptCount val="2"/>
                <c:pt idx="0">
                  <c:v>Inngang/Kanal</c:v>
                </c:pt>
                <c:pt idx="1">
                  <c:v>Organisk søk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Bruk!$C$6:$L$7</c:f>
              <c:strCache>
                <c:ptCount val="10"/>
                <c:pt idx="0">
                  <c:v>27</c:v>
                </c:pt>
                <c:pt idx="1">
                  <c:v>35</c:v>
                </c:pt>
                <c:pt idx="2">
                  <c:v>37</c:v>
                </c:pt>
                <c:pt idx="3">
                  <c:v>39</c:v>
                </c:pt>
                <c:pt idx="4">
                  <c:v>38</c:v>
                </c:pt>
                <c:pt idx="5">
                  <c:v>41</c:v>
                </c:pt>
                <c:pt idx="6">
                  <c:v>36</c:v>
                </c:pt>
                <c:pt idx="7">
                  <c:v>44</c:v>
                </c:pt>
                <c:pt idx="8">
                  <c:v>37</c:v>
                </c:pt>
                <c:pt idx="9">
                  <c:v>41</c:v>
                </c:pt>
              </c:strCache>
            </c:strRef>
          </c:cat>
          <c:val>
            <c:numRef>
              <c:f>Bruk!$C$8:$L$8</c:f>
              <c:numCache>
                <c:formatCode>General</c:formatCode>
                <c:ptCount val="10"/>
                <c:pt idx="0">
                  <c:v>46</c:v>
                </c:pt>
                <c:pt idx="1">
                  <c:v>48</c:v>
                </c:pt>
                <c:pt idx="2">
                  <c:v>38</c:v>
                </c:pt>
                <c:pt idx="3">
                  <c:v>44</c:v>
                </c:pt>
                <c:pt idx="4">
                  <c:v>41</c:v>
                </c:pt>
                <c:pt idx="5">
                  <c:v>45</c:v>
                </c:pt>
                <c:pt idx="6">
                  <c:v>48</c:v>
                </c:pt>
                <c:pt idx="7">
                  <c:v>42</c:v>
                </c:pt>
                <c:pt idx="8">
                  <c:v>45</c:v>
                </c:pt>
                <c:pt idx="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E-4F83-9E82-2342FC4F2654}"/>
            </c:ext>
          </c:extLst>
        </c:ser>
        <c:ser>
          <c:idx val="1"/>
          <c:order val="1"/>
          <c:tx>
            <c:strRef>
              <c:f>Bruk!$A$9:$B$9</c:f>
              <c:strCache>
                <c:ptCount val="2"/>
                <c:pt idx="0">
                  <c:v>Inngang/Kanal</c:v>
                </c:pt>
                <c:pt idx="1">
                  <c:v>Referral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Bruk!$C$6:$L$7</c:f>
              <c:strCache>
                <c:ptCount val="10"/>
                <c:pt idx="0">
                  <c:v>27</c:v>
                </c:pt>
                <c:pt idx="1">
                  <c:v>35</c:v>
                </c:pt>
                <c:pt idx="2">
                  <c:v>37</c:v>
                </c:pt>
                <c:pt idx="3">
                  <c:v>39</c:v>
                </c:pt>
                <c:pt idx="4">
                  <c:v>38</c:v>
                </c:pt>
                <c:pt idx="5">
                  <c:v>41</c:v>
                </c:pt>
                <c:pt idx="6">
                  <c:v>36</c:v>
                </c:pt>
                <c:pt idx="7">
                  <c:v>44</c:v>
                </c:pt>
                <c:pt idx="8">
                  <c:v>37</c:v>
                </c:pt>
                <c:pt idx="9">
                  <c:v>41</c:v>
                </c:pt>
              </c:strCache>
            </c:strRef>
          </c:cat>
          <c:val>
            <c:numRef>
              <c:f>Bruk!$C$9:$L$9</c:f>
              <c:numCache>
                <c:formatCode>General</c:formatCode>
                <c:ptCount val="10"/>
                <c:pt idx="0">
                  <c:v>25</c:v>
                </c:pt>
                <c:pt idx="1">
                  <c:v>17</c:v>
                </c:pt>
                <c:pt idx="2">
                  <c:v>24</c:v>
                </c:pt>
                <c:pt idx="3">
                  <c:v>14</c:v>
                </c:pt>
                <c:pt idx="4">
                  <c:v>16</c:v>
                </c:pt>
                <c:pt idx="5">
                  <c:v>14</c:v>
                </c:pt>
                <c:pt idx="6">
                  <c:v>16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E-4F83-9E82-2342FC4F2654}"/>
            </c:ext>
          </c:extLst>
        </c:ser>
        <c:ser>
          <c:idx val="2"/>
          <c:order val="2"/>
          <c:tx>
            <c:strRef>
              <c:f>Bruk!$A$10:$B$10</c:f>
              <c:strCache>
                <c:ptCount val="2"/>
                <c:pt idx="0">
                  <c:v>Inngang/Kanal</c:v>
                </c:pt>
                <c:pt idx="1">
                  <c:v>Sosiale medier (%)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Bruk!$C$6:$L$7</c:f>
              <c:strCache>
                <c:ptCount val="10"/>
                <c:pt idx="0">
                  <c:v>27</c:v>
                </c:pt>
                <c:pt idx="1">
                  <c:v>35</c:v>
                </c:pt>
                <c:pt idx="2">
                  <c:v>37</c:v>
                </c:pt>
                <c:pt idx="3">
                  <c:v>39</c:v>
                </c:pt>
                <c:pt idx="4">
                  <c:v>38</c:v>
                </c:pt>
                <c:pt idx="5">
                  <c:v>41</c:v>
                </c:pt>
                <c:pt idx="6">
                  <c:v>36</c:v>
                </c:pt>
                <c:pt idx="7">
                  <c:v>44</c:v>
                </c:pt>
                <c:pt idx="8">
                  <c:v>37</c:v>
                </c:pt>
                <c:pt idx="9">
                  <c:v>41</c:v>
                </c:pt>
              </c:strCache>
            </c:strRef>
          </c:cat>
          <c:val>
            <c:numRef>
              <c:f>Bruk!$C$10:$L$10</c:f>
              <c:numCache>
                <c:formatCode>General</c:formatCode>
                <c:ptCount val="10"/>
                <c:pt idx="0">
                  <c:v>1.5</c:v>
                </c:pt>
                <c:pt idx="1">
                  <c:v>1</c:v>
                </c:pt>
                <c:pt idx="2">
                  <c:v>0.5</c:v>
                </c:pt>
                <c:pt idx="3">
                  <c:v>3</c:v>
                </c:pt>
                <c:pt idx="4">
                  <c:v>4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E-4F83-9E82-2342FC4F2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1538064"/>
        <c:axId val="651534784"/>
      </c:barChart>
      <c:catAx>
        <c:axId val="65153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1534784"/>
        <c:crosses val="autoZero"/>
        <c:auto val="1"/>
        <c:lblAlgn val="ctr"/>
        <c:lblOffset val="100"/>
        <c:noMultiLvlLbl val="0"/>
      </c:catAx>
      <c:valAx>
        <c:axId val="6515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153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Bruk!$A$11:$B$11</c:f>
              <c:strCache>
                <c:ptCount val="2"/>
                <c:pt idx="0">
                  <c:v>Mobil og tablet</c:v>
                </c:pt>
                <c:pt idx="1">
                  <c:v>Mobil/tablet andel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Bruk!$C$11:$L$11</c:f>
              <c:numCache>
                <c:formatCode>General</c:formatCode>
                <c:ptCount val="10"/>
                <c:pt idx="0">
                  <c:v>12</c:v>
                </c:pt>
                <c:pt idx="1">
                  <c:v>15.5</c:v>
                </c:pt>
                <c:pt idx="2">
                  <c:v>16</c:v>
                </c:pt>
                <c:pt idx="3">
                  <c:v>14</c:v>
                </c:pt>
                <c:pt idx="4">
                  <c:v>14.5</c:v>
                </c:pt>
                <c:pt idx="5">
                  <c:v>14</c:v>
                </c:pt>
                <c:pt idx="6">
                  <c:v>12</c:v>
                </c:pt>
                <c:pt idx="7">
                  <c:v>11.5</c:v>
                </c:pt>
                <c:pt idx="8">
                  <c:v>18</c:v>
                </c:pt>
                <c:pt idx="9">
                  <c:v>13.7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75-454E-A378-126A1A06F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6119312"/>
        <c:axId val="656119640"/>
      </c:lineChart>
      <c:catAx>
        <c:axId val="65611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6119640"/>
        <c:crosses val="autoZero"/>
        <c:auto val="1"/>
        <c:lblAlgn val="ctr"/>
        <c:lblOffset val="100"/>
        <c:noMultiLvlLbl val="0"/>
      </c:catAx>
      <c:valAx>
        <c:axId val="65611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65611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Antall datasett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Datasett!$B$3</c:f>
              <c:strCache>
                <c:ptCount val="1"/>
                <c:pt idx="0">
                  <c:v>Antall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Datasett!$C$2:$L$2</c:f>
              <c:strCache>
                <c:ptCount val="10"/>
                <c:pt idx="0">
                  <c:v>januar</c:v>
                </c:pt>
                <c:pt idx="1">
                  <c:v>februar</c:v>
                </c:pt>
                <c:pt idx="2">
                  <c:v>mars</c:v>
                </c:pt>
                <c:pt idx="3">
                  <c:v>april</c:v>
                </c:pt>
                <c:pt idx="4">
                  <c:v>mai</c:v>
                </c:pt>
                <c:pt idx="5">
                  <c:v>juni</c:v>
                </c:pt>
                <c:pt idx="6">
                  <c:v>juli</c:v>
                </c:pt>
                <c:pt idx="7">
                  <c:v>august</c:v>
                </c:pt>
                <c:pt idx="8">
                  <c:v>september</c:v>
                </c:pt>
                <c:pt idx="9">
                  <c:v>oktober</c:v>
                </c:pt>
              </c:strCache>
            </c:strRef>
          </c:cat>
          <c:val>
            <c:numRef>
              <c:f>Datasett!$C$3:$L$3</c:f>
              <c:numCache>
                <c:formatCode>General</c:formatCode>
                <c:ptCount val="10"/>
                <c:pt idx="0">
                  <c:v>872</c:v>
                </c:pt>
                <c:pt idx="1">
                  <c:v>957</c:v>
                </c:pt>
                <c:pt idx="2">
                  <c:v>1094</c:v>
                </c:pt>
                <c:pt idx="3">
                  <c:v>1096</c:v>
                </c:pt>
                <c:pt idx="4">
                  <c:v>1107</c:v>
                </c:pt>
                <c:pt idx="5">
                  <c:v>1114</c:v>
                </c:pt>
                <c:pt idx="6">
                  <c:v>1115</c:v>
                </c:pt>
                <c:pt idx="7">
                  <c:v>1118</c:v>
                </c:pt>
                <c:pt idx="8">
                  <c:v>1131</c:v>
                </c:pt>
                <c:pt idx="9">
                  <c:v>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4A-4454-9DEB-A5A123BE30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640160"/>
        <c:axId val="380645736"/>
      </c:areaChart>
      <c:catAx>
        <c:axId val="380640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80645736"/>
        <c:crosses val="autoZero"/>
        <c:auto val="1"/>
        <c:lblAlgn val="ctr"/>
        <c:lblOffset val="100"/>
        <c:noMultiLvlLbl val="0"/>
      </c:catAx>
      <c:valAx>
        <c:axId val="380645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380640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Tilgang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Datasett!$B$7</c:f>
              <c:strCache>
                <c:ptCount val="1"/>
                <c:pt idx="0">
                  <c:v>Offentlig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Datasett!$C$7:$L$7</c:f>
              <c:numCache>
                <c:formatCode>General</c:formatCode>
                <c:ptCount val="10"/>
                <c:pt idx="0">
                  <c:v>825</c:v>
                </c:pt>
                <c:pt idx="1">
                  <c:v>906</c:v>
                </c:pt>
                <c:pt idx="2">
                  <c:v>1027</c:v>
                </c:pt>
                <c:pt idx="3">
                  <c:v>1029</c:v>
                </c:pt>
                <c:pt idx="4">
                  <c:v>1040</c:v>
                </c:pt>
                <c:pt idx="5">
                  <c:v>1048</c:v>
                </c:pt>
                <c:pt idx="6">
                  <c:v>1048</c:v>
                </c:pt>
                <c:pt idx="7">
                  <c:v>1050</c:v>
                </c:pt>
                <c:pt idx="8">
                  <c:v>1063</c:v>
                </c:pt>
                <c:pt idx="9">
                  <c:v>1070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4-491C-8204-4485B63694EE}"/>
            </c:ext>
          </c:extLst>
        </c:ser>
        <c:ser>
          <c:idx val="1"/>
          <c:order val="1"/>
          <c:tx>
            <c:strRef>
              <c:f>Datasett!$B$8</c:f>
              <c:strCache>
                <c:ptCount val="1"/>
                <c:pt idx="0">
                  <c:v>Begrenset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Datasett!$C$8:$L$8</c:f>
              <c:numCache>
                <c:formatCode>General</c:formatCode>
                <c:ptCount val="10"/>
                <c:pt idx="0">
                  <c:v>42</c:v>
                </c:pt>
                <c:pt idx="1">
                  <c:v>45</c:v>
                </c:pt>
                <c:pt idx="2">
                  <c:v>61</c:v>
                </c:pt>
                <c:pt idx="3">
                  <c:v>61</c:v>
                </c:pt>
                <c:pt idx="4">
                  <c:v>61</c:v>
                </c:pt>
                <c:pt idx="5">
                  <c:v>64</c:v>
                </c:pt>
                <c:pt idx="6">
                  <c:v>64</c:v>
                </c:pt>
                <c:pt idx="7">
                  <c:v>66</c:v>
                </c:pt>
                <c:pt idx="8">
                  <c:v>65</c:v>
                </c:pt>
                <c:pt idx="9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F4-491C-8204-4485B63694EE}"/>
            </c:ext>
          </c:extLst>
        </c:ser>
        <c:ser>
          <c:idx val="2"/>
          <c:order val="2"/>
          <c:tx>
            <c:strRef>
              <c:f>Datasett!$B$9</c:f>
              <c:strCache>
                <c:ptCount val="1"/>
                <c:pt idx="0">
                  <c:v>Unntatt offentlighet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Datasett!$C$9:$L$9</c:f>
              <c:numCache>
                <c:formatCode>General</c:formatCode>
                <c:ptCount val="10"/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F4-491C-8204-4485B63694EE}"/>
            </c:ext>
          </c:extLst>
        </c:ser>
        <c:ser>
          <c:idx val="3"/>
          <c:order val="3"/>
          <c:tx>
            <c:strRef>
              <c:f>Datasett!$B$10</c:f>
              <c:strCache>
                <c:ptCount val="1"/>
                <c:pt idx="0">
                  <c:v>Ukjent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Datasett!$C$10:$L$10</c:f>
              <c:numCache>
                <c:formatCode>General</c:formatCode>
                <c:ptCount val="10"/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F4-491C-8204-4485B6369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9734144"/>
        <c:axId val="709732176"/>
      </c:barChart>
      <c:catAx>
        <c:axId val="709734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9732176"/>
        <c:crosses val="autoZero"/>
        <c:auto val="1"/>
        <c:lblAlgn val="ctr"/>
        <c:lblOffset val="100"/>
        <c:noMultiLvlLbl val="0"/>
      </c:catAx>
      <c:valAx>
        <c:axId val="7097321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709734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553F-DB22-4A43-9268-5884F0BA170D}" type="datetimeFigureOut">
              <a:rPr lang="nb-NO" smtClean="0"/>
              <a:t>26.10.2018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18283-091D-4CB7-A348-8FFD5B11873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392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3CCFF-73EC-492C-954D-FB1664BEA548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15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63CCFF-73EC-492C-954D-FB1664BEA548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6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Hva består totalt antall søk av? </a:t>
            </a:r>
            <a:r>
              <a:rPr lang="nb-NO" dirty="0" err="1" smtClean="0"/>
              <a:t>GoogleAnalytics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Behaviour</a:t>
            </a:r>
            <a:r>
              <a:rPr lang="nb-NO" baseline="0" dirty="0" smtClean="0"/>
              <a:t>/</a:t>
            </a:r>
            <a:r>
              <a:rPr lang="nb-NO" baseline="0" dirty="0" err="1" smtClean="0"/>
              <a:t>Events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Overview</a:t>
            </a:r>
            <a:r>
              <a:rPr lang="nb-NO" baseline="0" dirty="0" smtClean="0"/>
              <a:t>/</a:t>
            </a:r>
            <a:r>
              <a:rPr lang="nb-NO" baseline="0" dirty="0" err="1" smtClean="0"/>
              <a:t>Events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category</a:t>
            </a:r>
            <a:r>
              <a:rPr lang="nb-NO" baseline="0" dirty="0" smtClean="0"/>
              <a:t>/søk viser f.eks. 2527 søk totalt (1908 søk i datasett, 619 søk i begrep). Hvis en legger til tallene under Begrep (170) blir totalen 2696 (</a:t>
            </a:r>
            <a:r>
              <a:rPr lang="nb-NO" baseline="0" dirty="0" err="1" smtClean="0"/>
              <a:t>Bahaviour</a:t>
            </a:r>
            <a:r>
              <a:rPr lang="nb-NO" baseline="0" dirty="0" smtClean="0"/>
              <a:t>/</a:t>
            </a:r>
            <a:r>
              <a:rPr lang="nb-NO" baseline="0" dirty="0" err="1" smtClean="0"/>
              <a:t>Events</a:t>
            </a:r>
            <a:r>
              <a:rPr lang="nb-NO" baseline="0" dirty="0" smtClean="0"/>
              <a:t>/</a:t>
            </a:r>
            <a:r>
              <a:rPr lang="nb-NO" baseline="0" dirty="0" err="1" smtClean="0"/>
              <a:t>Overview</a:t>
            </a:r>
            <a:r>
              <a:rPr lang="nb-NO" baseline="0" dirty="0" smtClean="0"/>
              <a:t>/</a:t>
            </a:r>
            <a:r>
              <a:rPr lang="nb-NO" baseline="0" dirty="0" err="1" smtClean="0"/>
              <a:t>Events</a:t>
            </a:r>
            <a:r>
              <a:rPr lang="nb-NO" baseline="0" dirty="0" smtClean="0"/>
              <a:t> </a:t>
            </a:r>
            <a:r>
              <a:rPr lang="nb-NO" baseline="0" dirty="0" err="1" smtClean="0"/>
              <a:t>category</a:t>
            </a:r>
            <a:r>
              <a:rPr lang="nb-NO" baseline="0" dirty="0" smtClean="0"/>
              <a:t>/begrep). Videre vises under .../</a:t>
            </a:r>
            <a:r>
              <a:rPr lang="nb-NO" baseline="0" dirty="0" err="1" smtClean="0"/>
              <a:t>Events</a:t>
            </a:r>
            <a:r>
              <a:rPr lang="nb-NO" baseline="0" dirty="0" smtClean="0"/>
              <a:t>/Top </a:t>
            </a:r>
            <a:r>
              <a:rPr lang="nb-NO" baseline="0" dirty="0" err="1" smtClean="0"/>
              <a:t>Events</a:t>
            </a:r>
            <a:r>
              <a:rPr lang="nb-NO" baseline="0" dirty="0" smtClean="0"/>
              <a:t> – </a:t>
            </a:r>
            <a:r>
              <a:rPr lang="nb-NO" baseline="0" dirty="0" err="1" smtClean="0"/>
              <a:t>Event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Label</a:t>
            </a:r>
            <a:r>
              <a:rPr lang="nb-NO" baseline="0" dirty="0" smtClean="0"/>
              <a:t> en oversikt over Begrep og antall søk (grunnlag for «topp 20 søkeord» i statistikken.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18283-091D-4CB7-A348-8FFD5B11873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587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18283-091D-4CB7-A348-8FFD5B11873E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550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Vedr </a:t>
            </a:r>
            <a:r>
              <a:rPr lang="nb-NO" dirty="0" err="1" smtClean="0"/>
              <a:t>nr</a:t>
            </a:r>
            <a:r>
              <a:rPr lang="nb-NO" dirty="0" smtClean="0"/>
              <a:t> 12. Dette er kanskje et datasett som er blit</a:t>
            </a:r>
            <a:r>
              <a:rPr lang="nb-NO" baseline="0" dirty="0" smtClean="0"/>
              <a:t>t fjernet (linken fra Google returnerer ingen datasett)? Bør sjekkes og ev gjøres om slik at slettede datasett ikke lenger kommer med i oversikten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18283-091D-4CB7-A348-8FFD5B11873E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535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Vedr </a:t>
            </a:r>
            <a:r>
              <a:rPr lang="nb-NO" dirty="0" err="1" smtClean="0"/>
              <a:t>nr</a:t>
            </a:r>
            <a:r>
              <a:rPr lang="nb-NO" dirty="0" smtClean="0"/>
              <a:t> 12. Dette er kanskje et datasett som er blit</a:t>
            </a:r>
            <a:r>
              <a:rPr lang="nb-NO" baseline="0" dirty="0" smtClean="0"/>
              <a:t>t fjernet (linken fra Google returnerer ingen datasett)? Bør sjekkes og ev gjøres om slik at slettede datasett ikke lenger kommer med i oversikten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18283-091D-4CB7-A348-8FFD5B11873E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62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Service provider? (SYSTEM/mobile)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18283-091D-4CB7-A348-8FFD5B11873E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650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Service provider? (SYSTEM/mobile) – se </a:t>
            </a:r>
            <a:r>
              <a:rPr lang="nb-NO" dirty="0" err="1" smtClean="0"/>
              <a:t>Audience</a:t>
            </a:r>
            <a:r>
              <a:rPr lang="nb-NO" dirty="0" smtClean="0"/>
              <a:t>/</a:t>
            </a:r>
            <a:r>
              <a:rPr lang="nb-NO" dirty="0" err="1" smtClean="0"/>
              <a:t>Overview</a:t>
            </a:r>
            <a:r>
              <a:rPr lang="nb-NO" dirty="0" smtClean="0"/>
              <a:t>/</a:t>
            </a:r>
            <a:r>
              <a:rPr lang="nb-NO" baseline="0" dirty="0" smtClean="0"/>
              <a:t> system og mobile / service provider…</a:t>
            </a:r>
          </a:p>
          <a:p>
            <a:r>
              <a:rPr lang="nb-NO" baseline="0" smtClean="0"/>
              <a:t>Data hentet </a:t>
            </a:r>
            <a:r>
              <a:rPr lang="nb-NO" baseline="0" dirty="0" smtClean="0"/>
              <a:t>fra 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18283-091D-4CB7-A348-8FFD5B11873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384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6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07"/>
            <a:ext cx="9142810" cy="1551553"/>
          </a:xfrm>
        </p:spPr>
        <p:txBody>
          <a:bodyPr anchor="t">
            <a:normAutofit/>
          </a:bodyPr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61"/>
            <a:ext cx="9142810" cy="48139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" y="3817361"/>
            <a:ext cx="10731331" cy="1131072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59" y="6230221"/>
            <a:ext cx="2123937" cy="207074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3" y="6068182"/>
            <a:ext cx="2383386" cy="2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3" y="758550"/>
            <a:ext cx="10669705" cy="5342527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49920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34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3766" y="365248"/>
            <a:ext cx="2628558" cy="581318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094" y="365248"/>
            <a:ext cx="7733293" cy="581318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1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095" y="1366477"/>
            <a:ext cx="10277195" cy="4924229"/>
          </a:xfrm>
        </p:spPr>
        <p:txBody>
          <a:bodyPr/>
          <a:lstStyle>
            <a:lvl1pPr marL="342594" indent="-342594">
              <a:spcBef>
                <a:spcPts val="1200"/>
              </a:spcBef>
              <a:spcAft>
                <a:spcPts val="300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400"/>
            </a:lvl1pPr>
            <a:lvl2pPr marL="799380" indent="-342594">
              <a:spcBef>
                <a:spcPts val="0"/>
              </a:spcBef>
              <a:spcAft>
                <a:spcPts val="300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199071" indent="-285502">
              <a:spcBef>
                <a:spcPts val="200"/>
              </a:spcBef>
              <a:spcAft>
                <a:spcPts val="200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655853" indent="-285502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112666" indent="-285502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cxnSp>
        <p:nvCxnSpPr>
          <p:cNvPr id="10" name="Rett linje 9"/>
          <p:cNvCxnSpPr/>
          <p:nvPr/>
        </p:nvCxnSpPr>
        <p:spPr>
          <a:xfrm>
            <a:off x="965095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it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401" y="6500941"/>
            <a:ext cx="1417488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41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6" name="Rett linje 15"/>
          <p:cNvCxnSpPr/>
          <p:nvPr/>
        </p:nvCxnSpPr>
        <p:spPr>
          <a:xfrm>
            <a:off x="965095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Bild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53" y="6588012"/>
            <a:ext cx="1662007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07"/>
            <a:ext cx="9142810" cy="1551553"/>
          </a:xfrm>
        </p:spPr>
        <p:txBody>
          <a:bodyPr anchor="t">
            <a:normAutofit/>
          </a:bodyPr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61"/>
            <a:ext cx="9142810" cy="48139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45" y="3817361"/>
            <a:ext cx="10731331" cy="1131072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59" y="6230221"/>
            <a:ext cx="2123937" cy="207074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43" y="6068182"/>
            <a:ext cx="2383386" cy="2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26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038" y="90032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57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57" y="3853374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57" y="1440533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038" y="255693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57" y="306109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038" y="4195514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57" y="4717701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79" y="90032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78" y="255693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78" y="4195514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2188828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7336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65" y="1511937"/>
            <a:ext cx="10514231" cy="166225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65" y="3660980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9413660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389" y="1017363"/>
            <a:ext cx="5085304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353170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77" y="0"/>
            <a:ext cx="6214055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403186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3" y="576225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53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935916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12" y="1926687"/>
            <a:ext cx="4914295" cy="2830609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60000" tIns="360000" rIns="360000" bIns="360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4295270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5" y="489440"/>
            <a:ext cx="11215070" cy="5234439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48875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3" y="758550"/>
            <a:ext cx="10669705" cy="5342527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4096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40844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19"/>
            <a:ext cx="12190413" cy="61401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45" y="6392298"/>
            <a:ext cx="10926655" cy="2700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04176994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1"/>
            <a:ext cx="3942236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5"/>
            <a:ext cx="3942236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0" y="675240"/>
            <a:ext cx="6705402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309" y="5203855"/>
            <a:ext cx="6704541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44377777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57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57" y="5599996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63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62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505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505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869796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3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34715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3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3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0815616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068" y="2173375"/>
            <a:ext cx="2682161" cy="3421220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45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539603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19"/>
            <a:ext cx="12190413" cy="61401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45" y="6392298"/>
            <a:ext cx="10926655" cy="2700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6678141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2968042"/>
            <a:ext cx="9360561" cy="923543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-1698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704759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1869952"/>
            <a:ext cx="9360561" cy="3119686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630000" rIns="360000" bIns="63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6488521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68" y="1957317"/>
            <a:ext cx="5040302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370" y="1957317"/>
            <a:ext cx="5040302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01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03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20305749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11230056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143268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72" y="1485120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360000" rIns="360000" bIns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72" y="5906105"/>
            <a:ext cx="8460507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81158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325307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45" y="2604442"/>
            <a:ext cx="9360561" cy="1650743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60000" tIns="360000" rIns="360000" bIns="36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343939071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720" tIns="22860" rIns="45720" bIns="2286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8" y="3385226"/>
            <a:ext cx="5148308" cy="26469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540000" rIns="540000" bIns="54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64" y="5315177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80020221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211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1"/>
            <a:ext cx="3942236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5"/>
            <a:ext cx="3942236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0" y="675240"/>
            <a:ext cx="6705402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309" y="5203855"/>
            <a:ext cx="6704541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3856123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27563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65405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07"/>
            <a:ext cx="9142810" cy="1551553"/>
          </a:xfrm>
        </p:spPr>
        <p:txBody>
          <a:bodyPr anchor="t">
            <a:normAutofit/>
          </a:bodyPr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61"/>
            <a:ext cx="9142810" cy="48139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" y="3817361"/>
            <a:ext cx="10731331" cy="1131072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59" y="6230221"/>
            <a:ext cx="2123937" cy="207074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3" y="6068182"/>
            <a:ext cx="2383386" cy="2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9417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038" y="90032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57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57" y="3853374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57" y="1440533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038" y="255693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57" y="306109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038" y="4195514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57" y="4717701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79" y="90032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78" y="255693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78" y="4195514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460369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102733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65" y="1511937"/>
            <a:ext cx="10514231" cy="166225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65" y="3660980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5470636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389" y="1017363"/>
            <a:ext cx="5085304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940844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77" y="0"/>
            <a:ext cx="6214055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4845838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3" y="576225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3325238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12" y="1926687"/>
            <a:ext cx="4914295" cy="2830609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60000" tIns="360000" rIns="360000" bIns="360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86744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57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57" y="5599996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63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62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505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505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449657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5" y="489440"/>
            <a:ext cx="11215070" cy="5234439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54550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3" y="758550"/>
            <a:ext cx="10669705" cy="5342527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917385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661659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19"/>
            <a:ext cx="12190413" cy="61401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45" y="6392298"/>
            <a:ext cx="10926655" cy="2700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32163352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1"/>
            <a:ext cx="3942236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5"/>
            <a:ext cx="3942236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0" y="675240"/>
            <a:ext cx="6705402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309" y="5203855"/>
            <a:ext cx="6704541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08245606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57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57" y="5599996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63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62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505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505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998349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3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531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3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3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8445123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068" y="2173375"/>
            <a:ext cx="2682161" cy="3421220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45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110573486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2968042"/>
            <a:ext cx="9360561" cy="923543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-1698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817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3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327449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1869952"/>
            <a:ext cx="9360561" cy="3119686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630000" rIns="360000" bIns="63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163036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68" y="1957317"/>
            <a:ext cx="5040302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370" y="1957317"/>
            <a:ext cx="5040302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01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03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8843152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71872690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22123789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72" y="1485120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360000" rIns="360000" bIns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72" y="5906105"/>
            <a:ext cx="8460507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343811568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1398162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45" y="2604442"/>
            <a:ext cx="9360561" cy="1650743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60000" tIns="360000" rIns="360000" bIns="36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385195736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720" tIns="22860" rIns="45720" bIns="2286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8" y="3385226"/>
            <a:ext cx="5148308" cy="26469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540000" rIns="540000" bIns="54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64" y="5315177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3393134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417357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730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3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3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466329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Møte med NFD og BR 7 juni 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33432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13"/>
            <a:ext cx="9142810" cy="1551553"/>
          </a:xfrm>
        </p:spPr>
        <p:txBody>
          <a:bodyPr anchor="t">
            <a:normAutofit/>
          </a:bodyPr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63"/>
            <a:ext cx="9142810" cy="481392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118" indent="0" algn="ctr">
              <a:buNone/>
              <a:defRPr sz="2000"/>
            </a:lvl2pPr>
            <a:lvl3pPr marL="914238" indent="0" algn="ctr">
              <a:buNone/>
              <a:defRPr sz="1800"/>
            </a:lvl3pPr>
            <a:lvl4pPr marL="1371356" indent="0" algn="ctr">
              <a:buNone/>
              <a:defRPr sz="1500"/>
            </a:lvl4pPr>
            <a:lvl5pPr marL="1828475" indent="0" algn="ctr">
              <a:buNone/>
              <a:defRPr sz="1500"/>
            </a:lvl5pPr>
            <a:lvl6pPr marL="2285593" indent="0" algn="ctr">
              <a:buNone/>
              <a:defRPr sz="1500"/>
            </a:lvl6pPr>
            <a:lvl7pPr marL="2742713" indent="0" algn="ctr">
              <a:buNone/>
              <a:defRPr sz="1500"/>
            </a:lvl7pPr>
            <a:lvl8pPr marL="3199831" indent="0" algn="ctr">
              <a:buNone/>
              <a:defRPr sz="1500"/>
            </a:lvl8pPr>
            <a:lvl9pPr marL="3656949" indent="0" algn="ctr">
              <a:buNone/>
              <a:defRPr sz="15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53" y="3817361"/>
            <a:ext cx="10731331" cy="1131072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67" y="6230221"/>
            <a:ext cx="2123937" cy="207074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51" y="6068200"/>
            <a:ext cx="2383386" cy="2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4200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040" y="90032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66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66" y="3853374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66" y="1440535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040" y="2556933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66" y="306109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040" y="4195516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66" y="4717703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89" y="90032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86" y="2556933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86" y="4195516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19371119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977" indent="-179977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76132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74" y="1511937"/>
            <a:ext cx="10514231" cy="166225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74" y="3660982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</a:defRPr>
            </a:lvl1pPr>
            <a:lvl2pPr marL="4571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4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5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7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8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6969084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398" y="1017363"/>
            <a:ext cx="5085305" cy="428552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79977" indent="-179977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906671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78" y="0"/>
            <a:ext cx="6214055" cy="685958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79977" indent="-179977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9490539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3" y="576243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653704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22" y="1926703"/>
            <a:ext cx="4914295" cy="2830609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59869" tIns="359869" rIns="359869" bIns="359869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9561460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6" y="489458"/>
            <a:ext cx="11215071" cy="5234439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081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068" y="2173375"/>
            <a:ext cx="2682161" cy="3421220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45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421932793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3" y="758553"/>
            <a:ext cx="10669706" cy="5342527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9089800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28" y="0"/>
            <a:ext cx="12190413" cy="685958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776508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28" y="21"/>
            <a:ext cx="12190413" cy="614018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54" y="6392316"/>
            <a:ext cx="10926655" cy="2700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83587178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1"/>
            <a:ext cx="3942236" cy="428552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5"/>
            <a:ext cx="3942236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7" y="675240"/>
            <a:ext cx="6705402" cy="428552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309" y="5203855"/>
            <a:ext cx="6704541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8531552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65" y="882336"/>
            <a:ext cx="3420205" cy="4555624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65" y="5600012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71" y="882336"/>
            <a:ext cx="3420205" cy="4555624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71" y="5600011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514" y="882336"/>
            <a:ext cx="3420205" cy="4555624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514" y="5600011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7639127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717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3" y="1953717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1671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500" b="1"/>
            </a:lvl4pPr>
            <a:lvl5pPr marL="1828475" indent="0">
              <a:buNone/>
              <a:defRPr sz="1500" b="1"/>
            </a:lvl5pPr>
            <a:lvl6pPr marL="2285593" indent="0">
              <a:buNone/>
              <a:defRPr sz="1500" b="1"/>
            </a:lvl6pPr>
            <a:lvl7pPr marL="2742713" indent="0">
              <a:buNone/>
              <a:defRPr sz="1500" b="1"/>
            </a:lvl7pPr>
            <a:lvl8pPr marL="3199831" indent="0">
              <a:buNone/>
              <a:defRPr sz="1500" b="1"/>
            </a:lvl8pPr>
            <a:lvl9pPr marL="3656949" indent="0">
              <a:buNone/>
              <a:defRPr sz="15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9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500" b="1"/>
            </a:lvl4pPr>
            <a:lvl5pPr marL="1828475" indent="0">
              <a:buNone/>
              <a:defRPr sz="1500" b="1"/>
            </a:lvl5pPr>
            <a:lvl6pPr marL="2285593" indent="0">
              <a:buNone/>
              <a:defRPr sz="1500" b="1"/>
            </a:lvl6pPr>
            <a:lvl7pPr marL="2742713" indent="0">
              <a:buNone/>
              <a:defRPr sz="1500" b="1"/>
            </a:lvl7pPr>
            <a:lvl8pPr marL="3199831" indent="0">
              <a:buNone/>
              <a:defRPr sz="1500" b="1"/>
            </a:lvl8pPr>
            <a:lvl9pPr marL="3656949" indent="0">
              <a:buNone/>
              <a:defRPr sz="15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3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2673158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28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22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8" y="37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8" y="6553495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079" y="2173375"/>
            <a:ext cx="2682161" cy="3421220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55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52285107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7" y="2968150"/>
            <a:ext cx="9360561" cy="92333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28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22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-1698" y="37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8" y="6553495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34211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7" y="1870546"/>
            <a:ext cx="9360561" cy="3118498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59869" tIns="629769" rIns="359869" bIns="629769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29225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2968042"/>
            <a:ext cx="9360561" cy="923543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-1698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1113081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77" y="1957322"/>
            <a:ext cx="5040302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39802" tIns="629769" rIns="539802" bIns="629769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378" y="1957322"/>
            <a:ext cx="5040302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39802" tIns="629769" rIns="539802" bIns="629769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03" y="4177526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04" y="4177526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06821805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35" y="1451726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35" y="5244324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07284320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35" y="1451726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35" y="5244324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497329242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73" y="1485123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59869" tIns="359869" rIns="359869" bIns="35986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73" y="5906121"/>
            <a:ext cx="8460507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78505267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8" y="0"/>
            <a:ext cx="12192130" cy="6860446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35" y="1451726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35" y="5244324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28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22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8" y="37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8" y="6553495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238"/>
            <a:endParaRPr lang="nb-NO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37012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28" y="0"/>
            <a:ext cx="12190413" cy="6859588"/>
          </a:xfrm>
          <a:prstGeom prst="rect">
            <a:avLst/>
          </a:prstGeom>
          <a:noFill/>
        </p:spPr>
        <p:txBody>
          <a:bodyPr lIns="0" tIns="719736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47" y="2604767"/>
            <a:ext cx="9360561" cy="1650096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59869" tIns="359869" rIns="359869" bIns="359869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102895636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28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19736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8" y="0"/>
            <a:ext cx="12192130" cy="686044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703" tIns="22852" rIns="45703" bIns="22852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7" y="3385244"/>
            <a:ext cx="5148308" cy="26469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39802" tIns="539802" rIns="539802" bIns="539802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66" y="5315193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90319720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306139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799285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pPr defTabSz="914238"/>
            <a:r>
              <a:rPr lang="nb-NO" smtClean="0">
                <a:solidFill>
                  <a:prstClr val="black"/>
                </a:solidFill>
                <a:latin typeface="Arial"/>
              </a:rPr>
              <a:t>Møte med NFD og BR 7 juni 2018</a:t>
            </a:r>
            <a:endParaRPr lang="nb-NO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685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1869952"/>
            <a:ext cx="9360561" cy="3119686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630000" rIns="360000" bIns="63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0499037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13"/>
            <a:ext cx="9142810" cy="1551553"/>
          </a:xfrm>
        </p:spPr>
        <p:txBody>
          <a:bodyPr anchor="t">
            <a:normAutofit/>
          </a:bodyPr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63"/>
            <a:ext cx="9142810" cy="481392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118" indent="0" algn="ctr">
              <a:buNone/>
              <a:defRPr sz="2000"/>
            </a:lvl2pPr>
            <a:lvl3pPr marL="914238" indent="0" algn="ctr">
              <a:buNone/>
              <a:defRPr sz="1800"/>
            </a:lvl3pPr>
            <a:lvl4pPr marL="1371356" indent="0" algn="ctr">
              <a:buNone/>
              <a:defRPr sz="1500"/>
            </a:lvl4pPr>
            <a:lvl5pPr marL="1828475" indent="0" algn="ctr">
              <a:buNone/>
              <a:defRPr sz="1500"/>
            </a:lvl5pPr>
            <a:lvl6pPr marL="2285593" indent="0" algn="ctr">
              <a:buNone/>
              <a:defRPr sz="1500"/>
            </a:lvl6pPr>
            <a:lvl7pPr marL="2742713" indent="0" algn="ctr">
              <a:buNone/>
              <a:defRPr sz="1500"/>
            </a:lvl7pPr>
            <a:lvl8pPr marL="3199831" indent="0" algn="ctr">
              <a:buNone/>
              <a:defRPr sz="1500"/>
            </a:lvl8pPr>
            <a:lvl9pPr marL="3656949" indent="0" algn="ctr">
              <a:buNone/>
              <a:defRPr sz="15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53" y="3817361"/>
            <a:ext cx="10731331" cy="1131072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67" y="6230221"/>
            <a:ext cx="2123937" cy="207074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51" y="6068200"/>
            <a:ext cx="2383386" cy="2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149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040" y="90032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66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66" y="3853374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66" y="1440535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040" y="2556933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66" y="306109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040" y="4195516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66" y="4717703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89" y="90032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86" y="2556933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86" y="4195516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88935561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977" indent="-179977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820700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74" y="1511937"/>
            <a:ext cx="10514231" cy="166225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74" y="3660982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</a:defRPr>
            </a:lvl1pPr>
            <a:lvl2pPr marL="4571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4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5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7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8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5088187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398" y="1017363"/>
            <a:ext cx="5085305" cy="428552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79977" indent="-179977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678820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78" y="0"/>
            <a:ext cx="6214055" cy="685958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79977" indent="-179977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4213766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3" y="576243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3081600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7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22" y="1926703"/>
            <a:ext cx="4914295" cy="2830609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59869" tIns="359869" rIns="359869" bIns="359869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4487312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6" y="489458"/>
            <a:ext cx="11215071" cy="5234439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9157218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3" y="758553"/>
            <a:ext cx="10669706" cy="5342527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4016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038" y="90032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57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57" y="3853374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57" y="1440533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038" y="255693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57" y="306109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038" y="4195514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57" y="4717701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79" y="90032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78" y="255693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78" y="4195514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9287361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68" y="1957317"/>
            <a:ext cx="5040302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370" y="1957317"/>
            <a:ext cx="5040302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01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03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02340740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28" y="0"/>
            <a:ext cx="12190413" cy="685958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99952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28" y="21"/>
            <a:ext cx="12190413" cy="614018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54" y="6392316"/>
            <a:ext cx="10926655" cy="2700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23932016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1"/>
            <a:ext cx="3942236" cy="428552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5"/>
            <a:ext cx="3942236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7" y="675240"/>
            <a:ext cx="6705402" cy="4285528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309" y="5203855"/>
            <a:ext cx="6704541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08585760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65" y="882336"/>
            <a:ext cx="3420205" cy="4555624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65" y="5600012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71" y="882336"/>
            <a:ext cx="3420205" cy="4555624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71" y="5600011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514" y="882336"/>
            <a:ext cx="3420205" cy="4555624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514" y="5600011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592688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717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3" y="1953717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796729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500" b="1"/>
            </a:lvl4pPr>
            <a:lvl5pPr marL="1828475" indent="0">
              <a:buNone/>
              <a:defRPr sz="1500" b="1"/>
            </a:lvl5pPr>
            <a:lvl6pPr marL="2285593" indent="0">
              <a:buNone/>
              <a:defRPr sz="1500" b="1"/>
            </a:lvl6pPr>
            <a:lvl7pPr marL="2742713" indent="0">
              <a:buNone/>
              <a:defRPr sz="1500" b="1"/>
            </a:lvl7pPr>
            <a:lvl8pPr marL="3199831" indent="0">
              <a:buNone/>
              <a:defRPr sz="1500" b="1"/>
            </a:lvl8pPr>
            <a:lvl9pPr marL="3656949" indent="0">
              <a:buNone/>
              <a:defRPr sz="15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9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18" indent="0">
              <a:buNone/>
              <a:defRPr sz="2000" b="1"/>
            </a:lvl2pPr>
            <a:lvl3pPr marL="914238" indent="0">
              <a:buNone/>
              <a:defRPr sz="1800" b="1"/>
            </a:lvl3pPr>
            <a:lvl4pPr marL="1371356" indent="0">
              <a:buNone/>
              <a:defRPr sz="1500" b="1"/>
            </a:lvl4pPr>
            <a:lvl5pPr marL="1828475" indent="0">
              <a:buNone/>
              <a:defRPr sz="1500" b="1"/>
            </a:lvl5pPr>
            <a:lvl6pPr marL="2285593" indent="0">
              <a:buNone/>
              <a:defRPr sz="1500" b="1"/>
            </a:lvl6pPr>
            <a:lvl7pPr marL="2742713" indent="0">
              <a:buNone/>
              <a:defRPr sz="1500" b="1"/>
            </a:lvl7pPr>
            <a:lvl8pPr marL="3199831" indent="0">
              <a:buNone/>
              <a:defRPr sz="1500" b="1"/>
            </a:lvl8pPr>
            <a:lvl9pPr marL="3656949" indent="0">
              <a:buNone/>
              <a:defRPr sz="15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3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06295909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28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22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8" y="37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8" y="6553495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079" y="2173375"/>
            <a:ext cx="2682161" cy="3421220"/>
          </a:xfrm>
          <a:prstGeom prst="rect">
            <a:avLst/>
          </a:prstGeom>
          <a:noFill/>
        </p:spPr>
        <p:txBody>
          <a:bodyPr lIns="0" tIns="719736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55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246901057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7" y="2968150"/>
            <a:ext cx="9360561" cy="92333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28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22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-1698" y="37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8" y="6553495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28661752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7" y="1870546"/>
            <a:ext cx="9360561" cy="3118498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59869" tIns="629769" rIns="359869" bIns="629769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0538881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77" y="1957322"/>
            <a:ext cx="5040302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39802" tIns="629769" rIns="539802" bIns="629769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378" y="1957322"/>
            <a:ext cx="5040302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39802" tIns="629769" rIns="539802" bIns="629769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03" y="4177526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04" y="4177526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627485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84447536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35" y="1451726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35" y="5244324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806495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35" y="1451726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35" y="5244324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2499256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73" y="1485123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59869" tIns="359869" rIns="359869" bIns="359869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73" y="5906121"/>
            <a:ext cx="8460507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082022537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8" y="0"/>
            <a:ext cx="12192130" cy="6860446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35" y="1451726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35" y="5244324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28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22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8" y="37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8" y="6553495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62314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28" y="0"/>
            <a:ext cx="12190413" cy="6859588"/>
          </a:xfrm>
          <a:prstGeom prst="rect">
            <a:avLst/>
          </a:prstGeom>
          <a:noFill/>
        </p:spPr>
        <p:txBody>
          <a:bodyPr lIns="0" tIns="719736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47" y="2604767"/>
            <a:ext cx="9360561" cy="1650096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59869" tIns="359869" rIns="359869" bIns="359869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359373800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28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19736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8" y="0"/>
            <a:ext cx="12192130" cy="686044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703" tIns="22852" rIns="45703" bIns="22852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7" y="3385244"/>
            <a:ext cx="5148308" cy="26469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39802" tIns="539802" rIns="539802" bIns="539802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66" y="5315193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02812097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910076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0268123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6696420" y="6392315"/>
            <a:ext cx="846111" cy="18470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7826102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08"/>
            <a:ext cx="9142810" cy="1551553"/>
          </a:xfrm>
        </p:spPr>
        <p:txBody>
          <a:bodyPr anchor="t">
            <a:normAutofit/>
          </a:bodyPr>
          <a:lstStyle>
            <a:lvl1pPr algn="l">
              <a:defRPr sz="5598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62"/>
            <a:ext cx="9142810" cy="48139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040" indent="0" algn="ctr">
              <a:buNone/>
              <a:defRPr sz="2000"/>
            </a:lvl2pPr>
            <a:lvl3pPr marL="914081" indent="0" algn="ctr">
              <a:buNone/>
              <a:defRPr sz="1800"/>
            </a:lvl3pPr>
            <a:lvl4pPr marL="1371121" indent="0" algn="ctr">
              <a:buNone/>
              <a:defRPr sz="1600"/>
            </a:lvl4pPr>
            <a:lvl5pPr marL="1828160" indent="0" algn="ctr">
              <a:buNone/>
              <a:defRPr sz="1600"/>
            </a:lvl5pPr>
            <a:lvl6pPr marL="2285200" indent="0" algn="ctr">
              <a:buNone/>
              <a:defRPr sz="1600"/>
            </a:lvl6pPr>
            <a:lvl7pPr marL="2742240" indent="0" algn="ctr">
              <a:buNone/>
              <a:defRPr sz="1600"/>
            </a:lvl7pPr>
            <a:lvl8pPr marL="3199280" indent="0" algn="ctr">
              <a:buNone/>
              <a:defRPr sz="1600"/>
            </a:lvl8pPr>
            <a:lvl9pPr marL="3656320" indent="0" algn="ctr">
              <a:buNone/>
              <a:defRPr sz="16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" y="3817361"/>
            <a:ext cx="10731331" cy="1131072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60" y="6230221"/>
            <a:ext cx="2123937" cy="207074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3" y="6068183"/>
            <a:ext cx="2383386" cy="2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0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6632451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038" y="90032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58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58" y="3853374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58" y="1440534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038" y="2556932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58" y="306109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038" y="4195515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58" y="471770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80" y="90032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79" y="2556932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79" y="4195515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4737231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946" indent="-179946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545482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65" y="1511937"/>
            <a:ext cx="10514231" cy="1662250"/>
          </a:xfrm>
        </p:spPr>
        <p:txBody>
          <a:bodyPr anchor="b">
            <a:normAutofit/>
          </a:bodyPr>
          <a:lstStyle>
            <a:lvl1pPr>
              <a:defRPr sz="5998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65" y="3660981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marL="4570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0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1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24414374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389" y="1017363"/>
            <a:ext cx="5085304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716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79946" indent="-179946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972565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78" y="0"/>
            <a:ext cx="6214055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716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79946" indent="-179946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40835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6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3" y="576226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945105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6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13" y="1926687"/>
            <a:ext cx="4914295" cy="2830609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60000" tIns="360000" rIns="360000" bIns="360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99" b="0" i="0"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6975804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5" y="489441"/>
            <a:ext cx="11215070" cy="5234439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485683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4" y="758551"/>
            <a:ext cx="10669705" cy="5342527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88245255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20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25481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72" y="1485120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360000" rIns="360000" bIns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72" y="5906105"/>
            <a:ext cx="8460507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472653809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20" y="20"/>
            <a:ext cx="12190413" cy="61401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46" y="6392299"/>
            <a:ext cx="10926655" cy="2700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3245349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1"/>
            <a:ext cx="3942236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5"/>
            <a:ext cx="3942236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0" y="675240"/>
            <a:ext cx="6705402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310" y="5203855"/>
            <a:ext cx="6704541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0814053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58" y="882335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58" y="5599996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63" y="882335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62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506" y="882335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506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093392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716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3" y="1953716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800155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040" indent="0">
              <a:buNone/>
              <a:defRPr sz="2000" b="1"/>
            </a:lvl2pPr>
            <a:lvl3pPr marL="914081" indent="0">
              <a:buNone/>
              <a:defRPr sz="1800" b="1"/>
            </a:lvl3pPr>
            <a:lvl4pPr marL="1371121" indent="0">
              <a:buNone/>
              <a:defRPr sz="1600" b="1"/>
            </a:lvl4pPr>
            <a:lvl5pPr marL="1828160" indent="0">
              <a:buNone/>
              <a:defRPr sz="1600" b="1"/>
            </a:lvl5pPr>
            <a:lvl6pPr marL="2285200" indent="0">
              <a:buNone/>
              <a:defRPr sz="1600" b="1"/>
            </a:lvl6pPr>
            <a:lvl7pPr marL="2742240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3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040" indent="0">
              <a:buNone/>
              <a:defRPr sz="2000" b="1"/>
            </a:lvl2pPr>
            <a:lvl3pPr marL="914081" indent="0">
              <a:buNone/>
              <a:defRPr sz="1800" b="1"/>
            </a:lvl3pPr>
            <a:lvl4pPr marL="1371121" indent="0">
              <a:buNone/>
              <a:defRPr sz="1600" b="1"/>
            </a:lvl4pPr>
            <a:lvl5pPr marL="1828160" indent="0">
              <a:buNone/>
              <a:defRPr sz="1600" b="1"/>
            </a:lvl5pPr>
            <a:lvl6pPr marL="2285200" indent="0">
              <a:buNone/>
              <a:defRPr sz="1600" b="1"/>
            </a:lvl6pPr>
            <a:lvl7pPr marL="2742240" indent="0">
              <a:buNone/>
              <a:defRPr sz="1600" b="1"/>
            </a:lvl7pPr>
            <a:lvl8pPr marL="3199280" indent="0">
              <a:buNone/>
              <a:defRPr sz="1600" b="1"/>
            </a:lvl8pPr>
            <a:lvl9pPr marL="365632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3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9576967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20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14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0" y="20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069" y="2173375"/>
            <a:ext cx="2682161" cy="3421220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46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1843106632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6" y="2968043"/>
            <a:ext cx="9360561" cy="923543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998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20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14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-1697" y="20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813232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6" y="1869952"/>
            <a:ext cx="9360561" cy="3119686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630000" rIns="360000" bIns="63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998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73206719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68" y="1957318"/>
            <a:ext cx="5040302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370" y="1957318"/>
            <a:ext cx="5040302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99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01" y="4177509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03" y="4177509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612398649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9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7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82218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996722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9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7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00505999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73" y="1485121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360000" rIns="360000" bIns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4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73" y="5906105"/>
            <a:ext cx="8460507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676782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9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7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20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14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0" y="20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03" tIns="22852" rIns="45703" bIns="22852" rtlCol="0" anchor="ctr"/>
          <a:lstStyle/>
          <a:p>
            <a:pPr algn="ctr" defTabSz="914355"/>
            <a:endParaRPr lang="nb-NO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05345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20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46" y="2604443"/>
            <a:ext cx="9360561" cy="1650743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60000" tIns="360000" rIns="360000" bIns="36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998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187561183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20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720" tIns="22860" rIns="45720" bIns="2286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8" y="3385227"/>
            <a:ext cx="5148308" cy="26469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540000" rIns="540000" bIns="54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999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64" y="5315177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7804827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866385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520925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885829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087" y="1366452"/>
            <a:ext cx="10277195" cy="4924229"/>
          </a:xfrm>
        </p:spPr>
        <p:txBody>
          <a:bodyPr/>
          <a:lstStyle>
            <a:lvl1pPr marL="407896" indent="-407896">
              <a:spcBef>
                <a:spcPts val="1428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899"/>
            </a:lvl1pPr>
            <a:lvl2pPr marL="951773" indent="-407896">
              <a:spcBef>
                <a:spcPts val="0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427658" indent="-339921">
              <a:spcBef>
                <a:spcPts val="238"/>
              </a:spcBef>
              <a:spcAft>
                <a:spcPts val="238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971521" indent="-339921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515405" indent="-339921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cxnSp>
        <p:nvCxnSpPr>
          <p:cNvPr id="10" name="Rett linje 9"/>
          <p:cNvCxnSpPr/>
          <p:nvPr/>
        </p:nvCxnSpPr>
        <p:spPr>
          <a:xfrm>
            <a:off x="965087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391" y="6500937"/>
            <a:ext cx="1417489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10/26/2018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99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22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32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cxnSp>
        <p:nvCxnSpPr>
          <p:cNvPr id="25" name="Rett linje 24"/>
          <p:cNvCxnSpPr/>
          <p:nvPr/>
        </p:nvCxnSpPr>
        <p:spPr>
          <a:xfrm>
            <a:off x="965087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6" name="Bild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13" y="6588003"/>
            <a:ext cx="1662006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7E25FA-1211-704F-A9E5-F251775B25E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73905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45" y="2604442"/>
            <a:ext cx="9360561" cy="1650743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60000" tIns="360000" rIns="360000" bIns="36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306754614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/>
          <a:lstStyle>
            <a:lvl1pPr algn="l">
              <a:defRPr sz="4800" b="1" cap="all"/>
            </a:lvl1pPr>
          </a:lstStyle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51" indent="0">
              <a:buNone/>
              <a:defRPr sz="2100"/>
            </a:lvl2pPr>
            <a:lvl3pPr marL="1088502" indent="0">
              <a:buNone/>
              <a:defRPr sz="1900"/>
            </a:lvl3pPr>
            <a:lvl4pPr marL="1632753" indent="0">
              <a:buNone/>
              <a:defRPr sz="1700"/>
            </a:lvl4pPr>
            <a:lvl5pPr marL="2177004" indent="0">
              <a:buNone/>
              <a:defRPr sz="1700"/>
            </a:lvl5pPr>
            <a:lvl6pPr marL="2721254" indent="0">
              <a:buNone/>
              <a:defRPr sz="1700"/>
            </a:lvl6pPr>
            <a:lvl7pPr marL="3265505" indent="0">
              <a:buNone/>
              <a:defRPr sz="1700"/>
            </a:lvl7pPr>
            <a:lvl8pPr marL="3809756" indent="0">
              <a:buNone/>
              <a:defRPr sz="1700"/>
            </a:lvl8pPr>
            <a:lvl9pPr marL="4354007" indent="0">
              <a:buNone/>
              <a:defRPr sz="17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C834C7-7979-E241-8F30-7C0777BECB9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389250"/>
      </p:ext>
    </p:extLst>
  </p:cSld>
  <p:clrMapOvr>
    <a:masterClrMapping/>
  </p:clrMapOvr>
  <p:transition>
    <p:fade/>
  </p:transition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84651" y="2461195"/>
            <a:ext cx="4700504" cy="406494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8328" y="2461195"/>
            <a:ext cx="4700505" cy="406494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7B687C-D3D0-9440-A7C6-331B91E3993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27251"/>
      </p:ext>
    </p:extLst>
  </p:cSld>
  <p:clrMapOvr>
    <a:masterClrMapping/>
  </p:clrMapOvr>
  <p:transition>
    <p:fade/>
  </p:transition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da-DK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AE00BF-CF4B-2E45-8857-4C7DBA97021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264027"/>
      </p:ext>
    </p:extLst>
  </p:cSld>
  <p:clrMapOvr>
    <a:masterClrMapping/>
  </p:clrMapOvr>
  <p:transition>
    <p:fade/>
  </p:transition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1B5D03-C98F-1249-837D-1DBC078C1D8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95578"/>
      </p:ext>
    </p:extLst>
  </p:cSld>
  <p:clrMapOvr>
    <a:masterClrMapping/>
  </p:clrMapOvr>
  <p:transition>
    <p:fade/>
  </p:transition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_ blå">
    <p:bg>
      <p:bgPr>
        <a:solidFill>
          <a:srgbClr val="0043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438" y="1889918"/>
            <a:ext cx="9996139" cy="992069"/>
          </a:xfrm>
        </p:spPr>
        <p:txBody>
          <a:bodyPr anchor="b">
            <a:normAutofit/>
          </a:bodyPr>
          <a:lstStyle>
            <a:lvl1pPr>
              <a:defRPr sz="43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438" y="2881943"/>
            <a:ext cx="9996139" cy="1284933"/>
          </a:xfrm>
        </p:spPr>
        <p:txBody>
          <a:bodyPr>
            <a:normAutofit/>
          </a:bodyPr>
          <a:lstStyle>
            <a:lvl1pPr marL="0" indent="0" algn="l">
              <a:buNone/>
              <a:defRPr sz="2900" i="1">
                <a:solidFill>
                  <a:schemeClr val="bg1"/>
                </a:solidFill>
              </a:defRPr>
            </a:lvl1pPr>
            <a:lvl2pPr marL="543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8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GB" dirty="0"/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0" hasCustomPrompt="1"/>
          </p:nvPr>
        </p:nvSpPr>
        <p:spPr>
          <a:xfrm>
            <a:off x="1049438" y="4459359"/>
            <a:ext cx="9996139" cy="383045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nb-NO" dirty="0"/>
              <a:t>Foredragsholder 1, organisasjon</a:t>
            </a:r>
          </a:p>
        </p:txBody>
      </p:sp>
      <p:pic>
        <p:nvPicPr>
          <p:cNvPr id="15" name="Bilde 1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472" y="6281398"/>
            <a:ext cx="3317911" cy="300645"/>
          </a:xfrm>
          <a:prstGeom prst="rect">
            <a:avLst/>
          </a:prstGeom>
        </p:spPr>
      </p:pic>
      <p:cxnSp>
        <p:nvCxnSpPr>
          <p:cNvPr id="19" name="Rett linje 18"/>
          <p:cNvCxnSpPr/>
          <p:nvPr/>
        </p:nvCxnSpPr>
        <p:spPr>
          <a:xfrm>
            <a:off x="1049485" y="6104228"/>
            <a:ext cx="1009154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076" y="1366442"/>
            <a:ext cx="10277195" cy="4924229"/>
          </a:xfrm>
        </p:spPr>
        <p:txBody>
          <a:bodyPr/>
          <a:lstStyle>
            <a:lvl1pPr marL="407967" indent="-407967">
              <a:spcBef>
                <a:spcPts val="1428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900"/>
            </a:lvl1pPr>
            <a:lvl2pPr marL="951936" indent="-407967">
              <a:spcBef>
                <a:spcPts val="0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427905" indent="-339979">
              <a:spcBef>
                <a:spcPts val="238"/>
              </a:spcBef>
              <a:spcAft>
                <a:spcPts val="238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971860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515837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cxnSp>
        <p:nvCxnSpPr>
          <p:cNvPr id="10" name="Rett linje 9"/>
          <p:cNvCxnSpPr/>
          <p:nvPr/>
        </p:nvCxnSpPr>
        <p:spPr>
          <a:xfrm>
            <a:off x="965076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390" y="6500937"/>
            <a:ext cx="1417489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22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22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Rett linje 24"/>
          <p:cNvCxnSpPr/>
          <p:nvPr/>
        </p:nvCxnSpPr>
        <p:spPr>
          <a:xfrm>
            <a:off x="965076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6" name="Bilde 2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15" y="6587993"/>
            <a:ext cx="1662006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076" y="1366442"/>
            <a:ext cx="10277195" cy="4924229"/>
          </a:xfrm>
        </p:spPr>
        <p:txBody>
          <a:bodyPr/>
          <a:lstStyle>
            <a:lvl1pPr marL="407967" indent="-407967">
              <a:spcBef>
                <a:spcPts val="1428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900"/>
            </a:lvl1pPr>
            <a:lvl2pPr marL="951936" indent="-407967">
              <a:spcBef>
                <a:spcPts val="0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427905" indent="-339979">
              <a:spcBef>
                <a:spcPts val="238"/>
              </a:spcBef>
              <a:spcAft>
                <a:spcPts val="238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971860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515837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cxnSp>
        <p:nvCxnSpPr>
          <p:cNvPr id="10" name="Rett linje 9"/>
          <p:cNvCxnSpPr/>
          <p:nvPr/>
        </p:nvCxnSpPr>
        <p:spPr>
          <a:xfrm>
            <a:off x="965076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it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390" y="6500937"/>
            <a:ext cx="1417489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22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" name="Rett linje 15"/>
          <p:cNvCxnSpPr/>
          <p:nvPr/>
        </p:nvCxnSpPr>
        <p:spPr>
          <a:xfrm>
            <a:off x="965076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Bild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15" y="6587993"/>
            <a:ext cx="1662006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965084" y="1366163"/>
            <a:ext cx="5028545" cy="4780480"/>
          </a:xfrm>
        </p:spPr>
        <p:txBody>
          <a:bodyPr/>
          <a:lstStyle>
            <a:lvl1pPr marL="407967" indent="-407967">
              <a:spcBef>
                <a:spcPts val="1428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900"/>
            </a:lvl1pPr>
            <a:lvl2pPr marL="951936" indent="-407967">
              <a:spcBef>
                <a:spcPts val="0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427905" indent="-339979">
              <a:spcBef>
                <a:spcPts val="238"/>
              </a:spcBef>
              <a:spcAft>
                <a:spcPts val="238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971860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515837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02476" y="1366163"/>
            <a:ext cx="5039833" cy="4780480"/>
          </a:xfrm>
        </p:spPr>
        <p:txBody>
          <a:bodyPr/>
          <a:lstStyle>
            <a:lvl1pPr marL="407967" indent="-407967">
              <a:spcBef>
                <a:spcPts val="1428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900"/>
            </a:lvl1pPr>
            <a:lvl2pPr marL="951936" indent="-407967">
              <a:spcBef>
                <a:spcPts val="0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427905" indent="-339979">
              <a:spcBef>
                <a:spcPts val="238"/>
              </a:spcBef>
              <a:spcAft>
                <a:spcPts val="238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971860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515837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cxnSp>
        <p:nvCxnSpPr>
          <p:cNvPr id="13" name="Rett linje 12"/>
          <p:cNvCxnSpPr/>
          <p:nvPr/>
        </p:nvCxnSpPr>
        <p:spPr>
          <a:xfrm>
            <a:off x="965076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ittel 18"/>
          <p:cNvSpPr>
            <a:spLocks noGrp="1"/>
          </p:cNvSpPr>
          <p:nvPr>
            <p:ph type="title"/>
          </p:nvPr>
        </p:nvSpPr>
        <p:spPr>
          <a:xfrm>
            <a:off x="965076" y="274722"/>
            <a:ext cx="10277195" cy="785395"/>
          </a:xfrm>
        </p:spPr>
        <p:txBody>
          <a:bodyPr>
            <a:normAutofit/>
          </a:bodyPr>
          <a:lstStyle>
            <a:lvl1pPr>
              <a:defRPr sz="3300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5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390" y="6500937"/>
            <a:ext cx="1417489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22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Rett linje 17"/>
          <p:cNvCxnSpPr/>
          <p:nvPr/>
        </p:nvCxnSpPr>
        <p:spPr>
          <a:xfrm>
            <a:off x="965076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9" name="Bilde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15" y="6587993"/>
            <a:ext cx="1662006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2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8146" y="1373526"/>
            <a:ext cx="5047594" cy="639911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543956" indent="0">
              <a:buNone/>
              <a:defRPr sz="2400" b="1"/>
            </a:lvl2pPr>
            <a:lvl3pPr marL="1087934" indent="0">
              <a:buNone/>
              <a:defRPr sz="2100" b="1"/>
            </a:lvl3pPr>
            <a:lvl4pPr marL="1631896" indent="0">
              <a:buNone/>
              <a:defRPr sz="1900" b="1"/>
            </a:lvl4pPr>
            <a:lvl5pPr marL="2175867" indent="0">
              <a:buNone/>
              <a:defRPr sz="1900" b="1"/>
            </a:lvl5pPr>
            <a:lvl6pPr marL="2719821" indent="0">
              <a:buNone/>
              <a:defRPr sz="1900" b="1"/>
            </a:lvl6pPr>
            <a:lvl7pPr marL="3263776" indent="0">
              <a:buNone/>
              <a:defRPr sz="1900" b="1"/>
            </a:lvl7pPr>
            <a:lvl8pPr marL="3807744" indent="0">
              <a:buNone/>
              <a:defRPr sz="1900" b="1"/>
            </a:lvl8pPr>
            <a:lvl9pPr marL="4351708" indent="0">
              <a:buNone/>
              <a:defRPr sz="19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3" y="1373526"/>
            <a:ext cx="5049576" cy="639911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543956" indent="0">
              <a:buNone/>
              <a:defRPr sz="2400" b="1"/>
            </a:lvl2pPr>
            <a:lvl3pPr marL="1087934" indent="0">
              <a:buNone/>
              <a:defRPr sz="2100" b="1"/>
            </a:lvl3pPr>
            <a:lvl4pPr marL="1631896" indent="0">
              <a:buNone/>
              <a:defRPr sz="1900" b="1"/>
            </a:lvl4pPr>
            <a:lvl5pPr marL="2175867" indent="0">
              <a:buNone/>
              <a:defRPr sz="1900" b="1"/>
            </a:lvl5pPr>
            <a:lvl6pPr marL="2719821" indent="0">
              <a:buNone/>
              <a:defRPr sz="1900" b="1"/>
            </a:lvl6pPr>
            <a:lvl7pPr marL="3263776" indent="0">
              <a:buNone/>
              <a:defRPr sz="1900" b="1"/>
            </a:lvl7pPr>
            <a:lvl8pPr marL="3807744" indent="0">
              <a:buNone/>
              <a:defRPr sz="1900" b="1"/>
            </a:lvl8pPr>
            <a:lvl9pPr marL="4351708" indent="0">
              <a:buNone/>
              <a:defRPr sz="19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3" name="Rett linje 12"/>
          <p:cNvCxnSpPr/>
          <p:nvPr/>
        </p:nvCxnSpPr>
        <p:spPr>
          <a:xfrm>
            <a:off x="965076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ittel 18"/>
          <p:cNvSpPr>
            <a:spLocks noGrp="1"/>
          </p:cNvSpPr>
          <p:nvPr>
            <p:ph type="title"/>
          </p:nvPr>
        </p:nvSpPr>
        <p:spPr>
          <a:xfrm>
            <a:off x="965076" y="274722"/>
            <a:ext cx="10277195" cy="785395"/>
          </a:xfrm>
        </p:spPr>
        <p:txBody>
          <a:bodyPr>
            <a:normAutofit/>
          </a:bodyPr>
          <a:lstStyle>
            <a:lvl1pPr>
              <a:defRPr sz="3300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5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390" y="6500937"/>
            <a:ext cx="1417489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22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Rett linje 17"/>
          <p:cNvCxnSpPr/>
          <p:nvPr/>
        </p:nvCxnSpPr>
        <p:spPr>
          <a:xfrm>
            <a:off x="965076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9" name="Bilde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15" y="6587993"/>
            <a:ext cx="1662006" cy="150598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965084" y="2013447"/>
            <a:ext cx="5028545" cy="4126412"/>
          </a:xfrm>
        </p:spPr>
        <p:txBody>
          <a:bodyPr/>
          <a:lstStyle>
            <a:lvl1pPr marL="407967" indent="-407967">
              <a:spcBef>
                <a:spcPts val="1428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900"/>
            </a:lvl1pPr>
            <a:lvl2pPr marL="951936" indent="-407967">
              <a:spcBef>
                <a:spcPts val="0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427905" indent="-339979">
              <a:spcBef>
                <a:spcPts val="238"/>
              </a:spcBef>
              <a:spcAft>
                <a:spcPts val="238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971860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515837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4"/>
          </p:nvPr>
        </p:nvSpPr>
        <p:spPr>
          <a:xfrm>
            <a:off x="6202476" y="2013420"/>
            <a:ext cx="5039833" cy="4126411"/>
          </a:xfrm>
        </p:spPr>
        <p:txBody>
          <a:bodyPr/>
          <a:lstStyle>
            <a:lvl1pPr marL="407967" indent="-407967">
              <a:spcBef>
                <a:spcPts val="1428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2900"/>
            </a:lvl1pPr>
            <a:lvl2pPr marL="951936" indent="-407967">
              <a:spcBef>
                <a:spcPts val="0"/>
              </a:spcBef>
              <a:spcAft>
                <a:spcPts val="35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427905" indent="-339979">
              <a:spcBef>
                <a:spcPts val="238"/>
              </a:spcBef>
              <a:spcAft>
                <a:spcPts val="238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1971860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515837" indent="-339979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2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tt linje 9"/>
          <p:cNvCxnSpPr/>
          <p:nvPr/>
        </p:nvCxnSpPr>
        <p:spPr>
          <a:xfrm>
            <a:off x="965076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ittel 18"/>
          <p:cNvSpPr>
            <a:spLocks noGrp="1"/>
          </p:cNvSpPr>
          <p:nvPr>
            <p:ph type="title"/>
          </p:nvPr>
        </p:nvSpPr>
        <p:spPr>
          <a:xfrm>
            <a:off x="965076" y="274722"/>
            <a:ext cx="10277195" cy="785395"/>
          </a:xfrm>
        </p:spPr>
        <p:txBody>
          <a:bodyPr>
            <a:normAutofit/>
          </a:bodyPr>
          <a:lstStyle>
            <a:lvl1pPr>
              <a:defRPr sz="3300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390" y="6500937"/>
            <a:ext cx="1417489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22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" name="Rett linje 14"/>
          <p:cNvCxnSpPr/>
          <p:nvPr/>
        </p:nvCxnSpPr>
        <p:spPr>
          <a:xfrm>
            <a:off x="965076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6" name="Bild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15" y="6587993"/>
            <a:ext cx="1662006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720" tIns="22860" rIns="45720" bIns="2286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8" y="3385226"/>
            <a:ext cx="5148308" cy="26469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540000" rIns="540000" bIns="54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64" y="5315177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26548093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390" y="6500937"/>
            <a:ext cx="1417489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22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" name="Rett linje 14"/>
          <p:cNvCxnSpPr/>
          <p:nvPr/>
        </p:nvCxnSpPr>
        <p:spPr>
          <a:xfrm>
            <a:off x="965076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6" name="Bild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15" y="6587993"/>
            <a:ext cx="1662006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9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lysbil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79073" y="2351346"/>
            <a:ext cx="10366650" cy="338478"/>
          </a:xfrm>
        </p:spPr>
        <p:txBody>
          <a:bodyPr lIns="11129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543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9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n-NO" noProof="0" dirty="0"/>
              <a:t>Navn på foredragsholder og dato</a:t>
            </a:r>
          </a:p>
        </p:txBody>
      </p:sp>
      <p:sp>
        <p:nvSpPr>
          <p:cNvPr id="14" name="Tittel 1"/>
          <p:cNvSpPr>
            <a:spLocks noGrp="1"/>
          </p:cNvSpPr>
          <p:nvPr>
            <p:ph type="title"/>
          </p:nvPr>
        </p:nvSpPr>
        <p:spPr>
          <a:xfrm>
            <a:off x="950277" y="1165575"/>
            <a:ext cx="10366650" cy="911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65436672"/>
      </p:ext>
    </p:extLst>
  </p:cSld>
  <p:clrMapOvr>
    <a:masterClrMapping/>
  </p:clrMapOvr>
  <p:transition spd="med">
    <p:fade/>
  </p:transition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tellysbilde Turki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14289" y="3885625"/>
            <a:ext cx="10361851" cy="738607"/>
          </a:xfrm>
        </p:spPr>
        <p:txBody>
          <a:bodyPr/>
          <a:lstStyle>
            <a:lvl1pPr algn="ctr">
              <a:defRPr sz="4300" cap="all" baseline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Plassholder for bilde 6"/>
          <p:cNvSpPr>
            <a:spLocks noGrp="1"/>
          </p:cNvSpPr>
          <p:nvPr>
            <p:ph type="pic" sz="quarter" idx="11"/>
          </p:nvPr>
        </p:nvSpPr>
        <p:spPr>
          <a:xfrm>
            <a:off x="5063335" y="1125722"/>
            <a:ext cx="2063799" cy="19200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456274" y="6440450"/>
            <a:ext cx="282441" cy="200055"/>
          </a:xfrm>
          <a:prstGeom prst="rect">
            <a:avLst/>
          </a:prstGeom>
          <a:noFill/>
        </p:spPr>
        <p:txBody>
          <a:bodyPr vert="horz" wrap="none" lIns="42794" tIns="0" rIns="42794" bIns="0" rtlCol="0" anchor="ctr">
            <a:spAutoFit/>
          </a:bodyPr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fld id="{F4619D5B-10D2-CA4F-A2E8-36FB65D92FA8}" type="slidenum">
              <a:rPr lang="en-US" smtClean="0">
                <a:solidFill>
                  <a:prstClr val="white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462699"/>
      </p:ext>
    </p:extLst>
  </p:cSld>
  <p:clrMapOvr>
    <a:masterClrMapping/>
  </p:clrMapOvr>
  <p:transition spd="med">
    <p:fade/>
  </p:transition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19D5B-10D2-CA4F-A2E8-36FB65D92F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911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14289" y="2130944"/>
            <a:ext cx="10361851" cy="147036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D7D8-5C08-C546-81E7-1D5B7716376D}" type="datetimeFigureOut">
              <a:rPr lang="nb-NO" smtClean="0">
                <a:solidFill>
                  <a:prstClr val="black"/>
                </a:solidFill>
                <a:latin typeface="Calibri"/>
              </a:rPr>
              <a:pPr/>
              <a:t>26.10.2018</a:t>
            </a:fld>
            <a:endParaRPr lang="nb-NO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5BC58-7654-B749-94F7-55F200DC2C51}" type="slidenum">
              <a:rPr lang="nb-NO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nb-NO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872758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nhold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344" y="1270304"/>
            <a:ext cx="10941741" cy="1074986"/>
          </a:xfrm>
        </p:spPr>
        <p:txBody>
          <a:bodyPr/>
          <a:lstStyle>
            <a:lvl1pPr>
              <a:defRPr sz="29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344" y="2345287"/>
            <a:ext cx="5243925" cy="36600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869" y="2345287"/>
            <a:ext cx="5242226" cy="366003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7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29082" y="185793"/>
            <a:ext cx="2637023" cy="649437"/>
          </a:xfrm>
          <a:prstGeom prst="rect">
            <a:avLst/>
          </a:prstGeom>
        </p:spPr>
        <p:txBody>
          <a:bodyPr vert="horz" wrap="square" lIns="108810" tIns="54406" rIns="108810" bIns="544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D52BEB-D6A9-4CA6-AD40-49D115821073}" type="datetime1">
              <a:rPr lang="nb-NO" altLang="nb-NO" smtClean="0">
                <a:solidFill>
                  <a:srgbClr val="3B2655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26.10.2018</a:t>
            </a:fld>
            <a:endParaRPr lang="en-US" altLang="nb-NO">
              <a:solidFill>
                <a:srgbClr val="3B2655"/>
              </a:solidFill>
              <a:ea typeface="MS PGothic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351" y="6111704"/>
            <a:ext cx="10941742" cy="2810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B2655">
                  <a:tint val="75000"/>
                </a:srgb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D0D7F-EAA5-404C-B564-39164D24B0D8}" type="slidenum">
              <a:rPr lang="en-US" altLang="nb-NO">
                <a:solidFill>
                  <a:prstClr val="white"/>
                </a:solidFill>
                <a:latin typeface="Calibri"/>
              </a:rPr>
              <a:pPr>
                <a:defRPr/>
              </a:pPr>
              <a:t>‹#›</a:t>
            </a:fld>
            <a:endParaRPr lang="en-US" altLang="nb-NO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92861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o spalter –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48" y="1535471"/>
            <a:ext cx="5242207" cy="363848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181" indent="0">
              <a:buNone/>
              <a:defRPr sz="2400" b="1"/>
            </a:lvl2pPr>
            <a:lvl3pPr marL="1088364" indent="0">
              <a:buNone/>
              <a:defRPr sz="2100" b="1"/>
            </a:lvl3pPr>
            <a:lvl4pPr marL="1632544" indent="0">
              <a:buNone/>
              <a:defRPr sz="1900" b="1"/>
            </a:lvl4pPr>
            <a:lvl5pPr marL="2176725" indent="0">
              <a:buNone/>
              <a:defRPr sz="1900" b="1"/>
            </a:lvl5pPr>
            <a:lvl6pPr marL="2720904" indent="0">
              <a:buNone/>
              <a:defRPr sz="1900" b="1"/>
            </a:lvl6pPr>
            <a:lvl7pPr marL="3265087" indent="0">
              <a:buNone/>
              <a:defRPr sz="1900" b="1"/>
            </a:lvl7pPr>
            <a:lvl8pPr marL="3809268" indent="0">
              <a:buNone/>
              <a:defRPr sz="1900" b="1"/>
            </a:lvl8pPr>
            <a:lvl9pPr marL="4353450" indent="0">
              <a:buNone/>
              <a:defRPr sz="19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48" y="1899325"/>
            <a:ext cx="5242207" cy="4131631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1988" y="1535471"/>
            <a:ext cx="5268918" cy="363848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181" indent="0">
              <a:buNone/>
              <a:defRPr sz="2400" b="1"/>
            </a:lvl2pPr>
            <a:lvl3pPr marL="1088364" indent="0">
              <a:buNone/>
              <a:defRPr sz="2100" b="1"/>
            </a:lvl3pPr>
            <a:lvl4pPr marL="1632544" indent="0">
              <a:buNone/>
              <a:defRPr sz="1900" b="1"/>
            </a:lvl4pPr>
            <a:lvl5pPr marL="2176725" indent="0">
              <a:buNone/>
              <a:defRPr sz="1900" b="1"/>
            </a:lvl5pPr>
            <a:lvl6pPr marL="2720904" indent="0">
              <a:buNone/>
              <a:defRPr sz="1900" b="1"/>
            </a:lvl6pPr>
            <a:lvl7pPr marL="3265087" indent="0">
              <a:buNone/>
              <a:defRPr sz="1900" b="1"/>
            </a:lvl7pPr>
            <a:lvl8pPr marL="3809268" indent="0">
              <a:buNone/>
              <a:defRPr sz="1900" b="1"/>
            </a:lvl8pPr>
            <a:lvl9pPr marL="4353450" indent="0">
              <a:buNone/>
              <a:defRPr sz="19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1988" y="1899325"/>
            <a:ext cx="5268918" cy="4131631"/>
          </a:xfrm>
        </p:spPr>
        <p:txBody>
          <a:bodyPr>
            <a:normAutofit/>
          </a:bodyPr>
          <a:lstStyle>
            <a:lvl1pPr>
              <a:defRPr sz="1900"/>
            </a:lvl1pPr>
            <a:lvl2pPr>
              <a:defRPr sz="19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6924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kmål Startside m ege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Sylinder 7"/>
          <p:cNvSpPr txBox="1">
            <a:spLocks noChangeArrowheads="1"/>
          </p:cNvSpPr>
          <p:nvPr userDrawn="1"/>
        </p:nvSpPr>
        <p:spPr bwMode="auto">
          <a:xfrm>
            <a:off x="2" y="-268350"/>
            <a:ext cx="3983048" cy="325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10" tIns="54406" rIns="108810" bIns="5440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1088364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b-NO" altLang="nb-NO" sz="1400">
                <a:solidFill>
                  <a:srgbClr val="000000"/>
                </a:solidFill>
              </a:rPr>
              <a:t>Bokmål mal: Startside – sett inn eget bilde</a:t>
            </a:r>
          </a:p>
        </p:txBody>
      </p:sp>
      <p:pic>
        <p:nvPicPr>
          <p:cNvPr id="8" name="Bild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346" y="527172"/>
            <a:ext cx="298410" cy="36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Sylinder 12"/>
          <p:cNvSpPr txBox="1">
            <a:spLocks noChangeArrowheads="1"/>
          </p:cNvSpPr>
          <p:nvPr userDrawn="1"/>
        </p:nvSpPr>
        <p:spPr bwMode="auto">
          <a:xfrm>
            <a:off x="1111118" y="466834"/>
            <a:ext cx="4660293" cy="52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10" tIns="54406" rIns="108810" bIns="54406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108836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nb-NO" sz="1500">
                <a:solidFill>
                  <a:srgbClr val="000000"/>
                </a:solidFill>
              </a:rPr>
              <a:t>Kommunal- og</a:t>
            </a:r>
            <a:br>
              <a:rPr lang="nb-NO" sz="1500">
                <a:solidFill>
                  <a:srgbClr val="000000"/>
                </a:solidFill>
              </a:rPr>
            </a:br>
            <a:r>
              <a:rPr lang="nb-NO" sz="1500">
                <a:solidFill>
                  <a:srgbClr val="000000"/>
                </a:solidFill>
              </a:rPr>
              <a:t>moderniseringsdepartementet</a:t>
            </a:r>
          </a:p>
        </p:txBody>
      </p:sp>
      <p:sp>
        <p:nvSpPr>
          <p:cNvPr id="10" name="Plassholder for bilde 3"/>
          <p:cNvSpPr>
            <a:spLocks noGrp="1"/>
          </p:cNvSpPr>
          <p:nvPr>
            <p:ph type="pic" sz="quarter" idx="21"/>
          </p:nvPr>
        </p:nvSpPr>
        <p:spPr>
          <a:xfrm>
            <a:off x="8" y="3272710"/>
            <a:ext cx="12190413" cy="358687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nb-NO" noProof="0"/>
              <a:t>Drag picture to placeholder or click icon to add</a:t>
            </a:r>
            <a:endParaRPr lang="nb-NO" noProof="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20"/>
          </p:nvPr>
        </p:nvSpPr>
        <p:spPr>
          <a:xfrm>
            <a:off x="1198652" y="1125020"/>
            <a:ext cx="9790725" cy="1145065"/>
          </a:xfrm>
        </p:spPr>
        <p:txBody>
          <a:bodyPr lIns="0" anchor="b"/>
          <a:lstStyle>
            <a:lvl1pPr marL="0" indent="0">
              <a:buNone/>
              <a:defRPr sz="3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35" name="Plassholder for tekst 34"/>
          <p:cNvSpPr>
            <a:spLocks noGrp="1"/>
          </p:cNvSpPr>
          <p:nvPr>
            <p:ph type="body" sz="quarter" idx="17"/>
          </p:nvPr>
        </p:nvSpPr>
        <p:spPr>
          <a:xfrm>
            <a:off x="1199308" y="2385161"/>
            <a:ext cx="9790725" cy="288067"/>
          </a:xfrm>
        </p:spPr>
        <p:txBody>
          <a:bodyPr lIns="0" anchor="ctr"/>
          <a:lstStyle>
            <a:lvl1pPr marL="0" indent="0">
              <a:buNone/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39" name="Plassholder for tekst 38"/>
          <p:cNvSpPr>
            <a:spLocks noGrp="1"/>
          </p:cNvSpPr>
          <p:nvPr>
            <p:ph type="body" sz="quarter" idx="18"/>
          </p:nvPr>
        </p:nvSpPr>
        <p:spPr>
          <a:xfrm>
            <a:off x="1199308" y="2745575"/>
            <a:ext cx="9790725" cy="288067"/>
          </a:xfrm>
        </p:spPr>
        <p:txBody>
          <a:bodyPr lIns="0" anchor="ctr"/>
          <a:lstStyle>
            <a:lvl1pPr marL="0" indent="0">
              <a:buNone/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11" name="Plassholder for tekst 4"/>
          <p:cNvSpPr>
            <a:spLocks noGrp="1"/>
          </p:cNvSpPr>
          <p:nvPr>
            <p:ph type="body" sz="quarter" idx="22"/>
          </p:nvPr>
        </p:nvSpPr>
        <p:spPr>
          <a:xfrm>
            <a:off x="1054663" y="368748"/>
            <a:ext cx="17998" cy="3262355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b-NO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621693"/>
      </p:ext>
    </p:extLst>
  </p:cSld>
  <p:clrMapOvr>
    <a:masterClrMapping/>
  </p:clrMapOvr>
  <p:transition spd="med">
    <p:fade/>
  </p:transition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brødtekst –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1"/>
            <a:ext cx="10971372" cy="363848"/>
          </a:xfr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181" indent="0">
              <a:buNone/>
              <a:defRPr sz="2400" b="1"/>
            </a:lvl2pPr>
            <a:lvl3pPr marL="1088364" indent="0">
              <a:buNone/>
              <a:defRPr sz="2100" b="1"/>
            </a:lvl3pPr>
            <a:lvl4pPr marL="1632544" indent="0">
              <a:buNone/>
              <a:defRPr sz="1900" b="1"/>
            </a:lvl4pPr>
            <a:lvl5pPr marL="2176725" indent="0">
              <a:buNone/>
              <a:defRPr sz="1900" b="1"/>
            </a:lvl5pPr>
            <a:lvl6pPr marL="2720904" indent="0">
              <a:buNone/>
              <a:defRPr sz="1900" b="1"/>
            </a:lvl6pPr>
            <a:lvl7pPr marL="3265087" indent="0">
              <a:buNone/>
              <a:defRPr sz="1900" b="1"/>
            </a:lvl7pPr>
            <a:lvl8pPr marL="3809268" indent="0">
              <a:buNone/>
              <a:defRPr sz="1900" b="1"/>
            </a:lvl8pPr>
            <a:lvl9pPr marL="4353450" indent="0">
              <a:buNone/>
              <a:defRPr sz="19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1899325"/>
            <a:ext cx="10971372" cy="4131631"/>
          </a:xfrm>
        </p:spPr>
        <p:txBody>
          <a:bodyPr>
            <a:normAutofit/>
          </a:bodyPr>
          <a:lstStyle>
            <a:lvl1pPr>
              <a:defRPr sz="1900"/>
            </a:lvl1pPr>
            <a:lvl2pPr marL="724147">
              <a:defRPr sz="1900"/>
            </a:lvl2pPr>
            <a:lvl3pPr marL="1066939">
              <a:defRPr sz="1900"/>
            </a:lvl3pPr>
            <a:lvl4pPr marL="1409729">
              <a:defRPr sz="1900"/>
            </a:lvl4pPr>
            <a:lvl5pPr marL="1752521"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00062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5D-CEE5-8D4F-9E01-4CED31AE11B7}" type="datetimeFigureOut">
              <a:rPr lang="en-US" smtClean="0">
                <a:solidFill>
                  <a:prstClr val="black"/>
                </a:solidFill>
                <a:latin typeface="Calibri"/>
              </a:rPr>
              <a:pPr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BEB3-BB26-4D49-8646-00A94A804CE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185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8667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74" y="1511937"/>
            <a:ext cx="10514231" cy="166225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74" y="3660982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>
                <a:solidFill>
                  <a:schemeClr val="lt1"/>
                </a:solidFill>
              </a:defRPr>
            </a:lvl1pPr>
            <a:lvl2pPr marL="4571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4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5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71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8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9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9489866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4817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3532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8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91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4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1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83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3237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1997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2893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181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7850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695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5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804779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74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842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3802" y="1122643"/>
            <a:ext cx="9142810" cy="2388153"/>
          </a:xfrm>
        </p:spPr>
        <p:txBody>
          <a:bodyPr anchor="b"/>
          <a:lstStyle>
            <a:lvl1pPr algn="ctr">
              <a:defRPr sz="3378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3802" y="3602891"/>
            <a:ext cx="9142810" cy="165614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213" indent="0" algn="ctr">
              <a:buNone/>
              <a:defRPr sz="1125"/>
            </a:lvl2pPr>
            <a:lvl3pPr marL="514438" indent="0" algn="ctr">
              <a:buNone/>
              <a:defRPr sz="1069"/>
            </a:lvl3pPr>
            <a:lvl4pPr marL="771656" indent="0" algn="ctr">
              <a:buNone/>
              <a:defRPr sz="900"/>
            </a:lvl4pPr>
            <a:lvl5pPr marL="1028875" indent="0" algn="ctr">
              <a:buNone/>
              <a:defRPr sz="900"/>
            </a:lvl5pPr>
            <a:lvl6pPr marL="1286099" indent="0" algn="ctr">
              <a:buNone/>
              <a:defRPr sz="900"/>
            </a:lvl6pPr>
            <a:lvl7pPr marL="1543313" indent="0" algn="ctr">
              <a:buNone/>
              <a:defRPr sz="900"/>
            </a:lvl7pPr>
            <a:lvl8pPr marL="1800525" indent="0" algn="ctr">
              <a:buNone/>
              <a:defRPr sz="900"/>
            </a:lvl8pPr>
            <a:lvl9pPr marL="2057737" indent="0" algn="ctr">
              <a:buNone/>
              <a:defRPr sz="9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6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7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761" y="1710156"/>
            <a:ext cx="10514231" cy="2853398"/>
          </a:xfrm>
        </p:spPr>
        <p:txBody>
          <a:bodyPr anchor="b"/>
          <a:lstStyle>
            <a:lvl1pPr>
              <a:defRPr sz="3378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761" y="4590528"/>
            <a:ext cx="10514231" cy="1500534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213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438" indent="0">
              <a:buNone/>
              <a:defRPr sz="1069">
                <a:solidFill>
                  <a:schemeClr val="tx1">
                    <a:tint val="75000"/>
                  </a:schemeClr>
                </a:solidFill>
              </a:defRPr>
            </a:lvl3pPr>
            <a:lvl4pPr marL="77165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609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31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73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6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091" y="1826067"/>
            <a:ext cx="5180926" cy="43523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1396" y="1826067"/>
            <a:ext cx="5180926" cy="43523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4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697" y="365210"/>
            <a:ext cx="10514231" cy="132587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699" y="1681552"/>
            <a:ext cx="5157117" cy="82410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13" indent="0">
              <a:buNone/>
              <a:defRPr sz="1125" b="1"/>
            </a:lvl2pPr>
            <a:lvl3pPr marL="514438" indent="0">
              <a:buNone/>
              <a:defRPr sz="1069" b="1"/>
            </a:lvl3pPr>
            <a:lvl4pPr marL="771656" indent="0">
              <a:buNone/>
              <a:defRPr sz="900" b="1"/>
            </a:lvl4pPr>
            <a:lvl5pPr marL="1028875" indent="0">
              <a:buNone/>
              <a:defRPr sz="900" b="1"/>
            </a:lvl5pPr>
            <a:lvl6pPr marL="1286099" indent="0">
              <a:buNone/>
              <a:defRPr sz="900" b="1"/>
            </a:lvl6pPr>
            <a:lvl7pPr marL="1543313" indent="0">
              <a:buNone/>
              <a:defRPr sz="900" b="1"/>
            </a:lvl7pPr>
            <a:lvl8pPr marL="1800525" indent="0">
              <a:buNone/>
              <a:defRPr sz="900" b="1"/>
            </a:lvl8pPr>
            <a:lvl9pPr marL="2057737" indent="0">
              <a:buNone/>
              <a:defRPr sz="9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699" y="2505655"/>
            <a:ext cx="5157117" cy="368544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1420" y="1681552"/>
            <a:ext cx="5182513" cy="824103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213" indent="0">
              <a:buNone/>
              <a:defRPr sz="1125" b="1"/>
            </a:lvl2pPr>
            <a:lvl3pPr marL="514438" indent="0">
              <a:buNone/>
              <a:defRPr sz="1069" b="1"/>
            </a:lvl3pPr>
            <a:lvl4pPr marL="771656" indent="0">
              <a:buNone/>
              <a:defRPr sz="900" b="1"/>
            </a:lvl4pPr>
            <a:lvl5pPr marL="1028875" indent="0">
              <a:buNone/>
              <a:defRPr sz="900" b="1"/>
            </a:lvl5pPr>
            <a:lvl6pPr marL="1286099" indent="0">
              <a:buNone/>
              <a:defRPr sz="900" b="1"/>
            </a:lvl6pPr>
            <a:lvl7pPr marL="1543313" indent="0">
              <a:buNone/>
              <a:defRPr sz="900" b="1"/>
            </a:lvl7pPr>
            <a:lvl8pPr marL="1800525" indent="0">
              <a:buNone/>
              <a:defRPr sz="900" b="1"/>
            </a:lvl8pPr>
            <a:lvl9pPr marL="2057737" indent="0">
              <a:buNone/>
              <a:defRPr sz="9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1420" y="2505655"/>
            <a:ext cx="5182513" cy="368544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1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14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56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00" y="457326"/>
            <a:ext cx="3931725" cy="1600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2513" y="987696"/>
            <a:ext cx="6171397" cy="4874754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00" y="2057879"/>
            <a:ext cx="3931725" cy="3812471"/>
          </a:xfrm>
        </p:spPr>
        <p:txBody>
          <a:bodyPr/>
          <a:lstStyle>
            <a:lvl1pPr marL="0" indent="0">
              <a:buNone/>
              <a:defRPr sz="900"/>
            </a:lvl1pPr>
            <a:lvl2pPr marL="257213" indent="0">
              <a:buNone/>
              <a:defRPr sz="844"/>
            </a:lvl2pPr>
            <a:lvl3pPr marL="514438" indent="0">
              <a:buNone/>
              <a:defRPr sz="675"/>
            </a:lvl3pPr>
            <a:lvl4pPr marL="771656" indent="0">
              <a:buNone/>
              <a:defRPr sz="619"/>
            </a:lvl4pPr>
            <a:lvl5pPr marL="1028875" indent="0">
              <a:buNone/>
              <a:defRPr sz="619"/>
            </a:lvl5pPr>
            <a:lvl6pPr marL="1286099" indent="0">
              <a:buNone/>
              <a:defRPr sz="619"/>
            </a:lvl6pPr>
            <a:lvl7pPr marL="1543313" indent="0">
              <a:buNone/>
              <a:defRPr sz="619"/>
            </a:lvl7pPr>
            <a:lvl8pPr marL="1800525" indent="0">
              <a:buNone/>
              <a:defRPr sz="619"/>
            </a:lvl8pPr>
            <a:lvl9pPr marL="2057737" indent="0">
              <a:buNone/>
              <a:defRPr sz="61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52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840033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00" y="457326"/>
            <a:ext cx="3931725" cy="160057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2513" y="987696"/>
            <a:ext cx="6171397" cy="4874754"/>
          </a:xfrm>
        </p:spPr>
        <p:txBody>
          <a:bodyPr/>
          <a:lstStyle>
            <a:lvl1pPr marL="0" indent="0">
              <a:buNone/>
              <a:defRPr sz="1800"/>
            </a:lvl1pPr>
            <a:lvl2pPr marL="257213" indent="0">
              <a:buNone/>
              <a:defRPr sz="1575"/>
            </a:lvl2pPr>
            <a:lvl3pPr marL="514438" indent="0">
              <a:buNone/>
              <a:defRPr sz="1350"/>
            </a:lvl3pPr>
            <a:lvl4pPr marL="771656" indent="0">
              <a:buNone/>
              <a:defRPr sz="1125"/>
            </a:lvl4pPr>
            <a:lvl5pPr marL="1028875" indent="0">
              <a:buNone/>
              <a:defRPr sz="1125"/>
            </a:lvl5pPr>
            <a:lvl6pPr marL="1286099" indent="0">
              <a:buNone/>
              <a:defRPr sz="1125"/>
            </a:lvl6pPr>
            <a:lvl7pPr marL="1543313" indent="0">
              <a:buNone/>
              <a:defRPr sz="1125"/>
            </a:lvl7pPr>
            <a:lvl8pPr marL="1800525" indent="0">
              <a:buNone/>
              <a:defRPr sz="1125"/>
            </a:lvl8pPr>
            <a:lvl9pPr marL="2057737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00" y="2057879"/>
            <a:ext cx="3931725" cy="3812471"/>
          </a:xfrm>
        </p:spPr>
        <p:txBody>
          <a:bodyPr/>
          <a:lstStyle>
            <a:lvl1pPr marL="0" indent="0">
              <a:buNone/>
              <a:defRPr sz="900"/>
            </a:lvl1pPr>
            <a:lvl2pPr marL="257213" indent="0">
              <a:buNone/>
              <a:defRPr sz="844"/>
            </a:lvl2pPr>
            <a:lvl3pPr marL="514438" indent="0">
              <a:buNone/>
              <a:defRPr sz="675"/>
            </a:lvl3pPr>
            <a:lvl4pPr marL="771656" indent="0">
              <a:buNone/>
              <a:defRPr sz="619"/>
            </a:lvl4pPr>
            <a:lvl5pPr marL="1028875" indent="0">
              <a:buNone/>
              <a:defRPr sz="619"/>
            </a:lvl5pPr>
            <a:lvl6pPr marL="1286099" indent="0">
              <a:buNone/>
              <a:defRPr sz="619"/>
            </a:lvl6pPr>
            <a:lvl7pPr marL="1543313" indent="0">
              <a:buNone/>
              <a:defRPr sz="619"/>
            </a:lvl7pPr>
            <a:lvl8pPr marL="1800525" indent="0">
              <a:buNone/>
              <a:defRPr sz="619"/>
            </a:lvl8pPr>
            <a:lvl9pPr marL="2057737" indent="0">
              <a:buNone/>
              <a:defRPr sz="619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13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0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3766" y="365250"/>
            <a:ext cx="2628558" cy="581318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097" y="365250"/>
            <a:ext cx="7733293" cy="581318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96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096" y="1366479"/>
            <a:ext cx="10277195" cy="4924229"/>
          </a:xfrm>
        </p:spPr>
        <p:txBody>
          <a:bodyPr/>
          <a:lstStyle>
            <a:lvl1pPr marL="192838" indent="-192838">
              <a:spcBef>
                <a:spcPts val="675"/>
              </a:spcBef>
              <a:spcAft>
                <a:spcPts val="169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1350"/>
            </a:lvl1pPr>
            <a:lvl2pPr marL="449951" indent="-192838">
              <a:spcBef>
                <a:spcPts val="0"/>
              </a:spcBef>
              <a:spcAft>
                <a:spcPts val="169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674927" indent="-160702">
              <a:spcBef>
                <a:spcPts val="113"/>
              </a:spcBef>
              <a:spcAft>
                <a:spcPts val="113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932037" indent="-160702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1189168" indent="-160702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cxnSp>
        <p:nvCxnSpPr>
          <p:cNvPr id="10" name="Rett linje 9"/>
          <p:cNvCxnSpPr/>
          <p:nvPr/>
        </p:nvCxnSpPr>
        <p:spPr>
          <a:xfrm>
            <a:off x="965096" y="1075740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it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575">
                <a:solidFill>
                  <a:srgbClr val="004364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2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403" y="6500941"/>
            <a:ext cx="1417487" cy="365210"/>
          </a:xfrm>
        </p:spPr>
        <p:txBody>
          <a:bodyPr/>
          <a:lstStyle>
            <a:lvl1pPr>
              <a:defRPr/>
            </a:lvl1pPr>
          </a:lstStyle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3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43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6" name="Rett linje 15"/>
          <p:cNvCxnSpPr/>
          <p:nvPr/>
        </p:nvCxnSpPr>
        <p:spPr>
          <a:xfrm>
            <a:off x="965096" y="6493918"/>
            <a:ext cx="10277195" cy="0"/>
          </a:xfrm>
          <a:prstGeom prst="line">
            <a:avLst/>
          </a:prstGeom>
          <a:ln w="12700">
            <a:solidFill>
              <a:srgbClr val="004364"/>
            </a:solidFill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Bild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153" y="6588014"/>
            <a:ext cx="1662008" cy="15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3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2558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07"/>
            <a:ext cx="9142810" cy="1551553"/>
          </a:xfrm>
        </p:spPr>
        <p:txBody>
          <a:bodyPr anchor="t">
            <a:normAutofit/>
          </a:bodyPr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61"/>
            <a:ext cx="9142810" cy="48139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177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3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7" indent="0" algn="ctr">
              <a:buNone/>
              <a:defRPr sz="16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5" y="3817361"/>
            <a:ext cx="10731331" cy="1131072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59" y="6230221"/>
            <a:ext cx="2123937" cy="207074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3" y="6068182"/>
            <a:ext cx="2383386" cy="2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7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038" y="90032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57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57" y="3853374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57" y="1440533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038" y="2556931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57" y="3061092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038" y="4195514"/>
            <a:ext cx="10440626" cy="36012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57" y="4717701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79" y="90032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78" y="2556931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78" y="4195514"/>
            <a:ext cx="306019" cy="36012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42142015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452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65" y="1511937"/>
            <a:ext cx="10514231" cy="166225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65" y="3660980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86658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389" y="1017363"/>
            <a:ext cx="5085304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40094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77" y="0"/>
            <a:ext cx="6214055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95790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3" y="576225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19962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12" y="1926687"/>
            <a:ext cx="4914295" cy="2830609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60000" tIns="360000" rIns="360000" bIns="360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latin typeface="+mj-l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920854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5" y="489440"/>
            <a:ext cx="11215070" cy="5234439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95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3" y="758550"/>
            <a:ext cx="10669705" cy="5342527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092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65" y="1511937"/>
            <a:ext cx="10514231" cy="166225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65" y="3660980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lt1"/>
                </a:solidFill>
              </a:defRPr>
            </a:lvl1pPr>
            <a:lvl2pPr marL="45717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584116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67837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19" y="19"/>
            <a:ext cx="12190413" cy="61401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45" y="6392298"/>
            <a:ext cx="10926655" cy="27009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005730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1"/>
            <a:ext cx="3942236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5"/>
            <a:ext cx="3942236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0" y="675240"/>
            <a:ext cx="6705402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309" y="5203855"/>
            <a:ext cx="6704541" cy="5852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994343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57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57" y="5599996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63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62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505" y="882334"/>
            <a:ext cx="3420205" cy="4555624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505" y="5599995"/>
            <a:ext cx="3420205" cy="27009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595872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3" y="1953715"/>
            <a:ext cx="5175310" cy="378134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43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3" y="1953696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7177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3" y="2237686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43281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>
              <a:solidFill>
                <a:prstClr val="white"/>
              </a:solidFill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068" y="2173375"/>
            <a:ext cx="2682161" cy="3421220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45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31064313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2506270"/>
            <a:ext cx="9360561" cy="1847087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>
              <a:solidFill>
                <a:prstClr val="white"/>
              </a:solidFill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-1698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928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4945" y="1869952"/>
            <a:ext cx="9360561" cy="3119686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630000" rIns="360000" bIns="63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4023761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68" y="1957317"/>
            <a:ext cx="5040302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370" y="1957317"/>
            <a:ext cx="5040302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630000" rIns="540000" bIns="63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01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03" y="4177508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01514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389" y="1017363"/>
            <a:ext cx="5085304" cy="428552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54554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1531060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3196294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72" y="1485120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60000" tIns="360000" rIns="360000" bIns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72" y="5906105"/>
            <a:ext cx="8460507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43780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7" y="1451708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7" y="5244306"/>
            <a:ext cx="9360560" cy="32280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19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>
              <a:solidFill>
                <a:prstClr val="white"/>
              </a:solidFill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413" y="0"/>
            <a:ext cx="306019" cy="6860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0" y="1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479"/>
            <a:ext cx="12192130" cy="306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nb-NO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314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noFill/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45" y="2604442"/>
            <a:ext cx="9360561" cy="1650743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60000" tIns="360000" rIns="360000" bIns="36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394474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19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20000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130" cy="6860446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720" tIns="22860" rIns="45720" bIns="2286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8" y="3385226"/>
            <a:ext cx="5148308" cy="264694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40000" tIns="540000" rIns="540000" bIns="54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64" y="5315177"/>
            <a:ext cx="3793942" cy="47761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379545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055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5520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565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u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4737D579-C832-405D-8D92-9123776B5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0125" y="1080404"/>
            <a:ext cx="8775812" cy="513182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86927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77" y="0"/>
            <a:ext cx="6214055" cy="6859588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88812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lysbil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74047" y="1198885"/>
            <a:ext cx="9142810" cy="1551552"/>
          </a:xfrm>
        </p:spPr>
        <p:txBody>
          <a:bodyPr anchor="t">
            <a:normAutofit/>
          </a:bodyPr>
          <a:lstStyle>
            <a:lvl1pPr algn="l">
              <a:defRPr sz="5599">
                <a:solidFill>
                  <a:schemeClr val="bg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774047" y="2854742"/>
            <a:ext cx="9142810" cy="481391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chemeClr val="bg1"/>
                </a:solidFill>
              </a:defRPr>
            </a:lvl1pPr>
            <a:lvl2pPr marL="456533" indent="0" algn="ctr">
              <a:buNone/>
              <a:defRPr sz="2000"/>
            </a:lvl2pPr>
            <a:lvl3pPr marL="913130" indent="0" algn="ctr">
              <a:buNone/>
              <a:defRPr sz="1900"/>
            </a:lvl3pPr>
            <a:lvl4pPr marL="1369695" indent="0" algn="ctr">
              <a:buNone/>
              <a:defRPr sz="1600"/>
            </a:lvl4pPr>
            <a:lvl5pPr marL="1826259" indent="0" algn="ctr">
              <a:buNone/>
              <a:defRPr sz="1600"/>
            </a:lvl5pPr>
            <a:lvl6pPr marL="2282858" indent="0" algn="ctr">
              <a:buNone/>
              <a:defRPr sz="1600"/>
            </a:lvl6pPr>
            <a:lvl7pPr marL="2739388" indent="0" algn="ctr">
              <a:buNone/>
              <a:defRPr sz="1600"/>
            </a:lvl7pPr>
            <a:lvl8pPr marL="3195920" indent="0" algn="ctr">
              <a:buNone/>
              <a:defRPr sz="1600"/>
            </a:lvl8pPr>
            <a:lvl9pPr marL="3652454" indent="0" algn="ctr">
              <a:buNone/>
              <a:defRPr sz="1600"/>
            </a:lvl9pPr>
          </a:lstStyle>
          <a:p>
            <a:r>
              <a:rPr lang="nb-NO" dirty="0"/>
              <a:t>Navn på foredragsholder</a:t>
            </a:r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645" y="3817365"/>
            <a:ext cx="10731331" cy="1131073"/>
          </a:xfrm>
          <a:prstGeom prst="rect">
            <a:avLst/>
          </a:prstGeom>
        </p:spPr>
      </p:pic>
      <p:sp>
        <p:nvSpPr>
          <p:cNvPr id="12" name="Plassholder for tekst 11"/>
          <p:cNvSpPr>
            <a:spLocks noGrp="1"/>
          </p:cNvSpPr>
          <p:nvPr>
            <p:ph type="body" sz="quarter" idx="10" hasCustomPrompt="1"/>
          </p:nvPr>
        </p:nvSpPr>
        <p:spPr>
          <a:xfrm>
            <a:off x="9358042" y="6230224"/>
            <a:ext cx="2123936" cy="207075"/>
          </a:xfrm>
        </p:spPr>
        <p:txBody>
          <a:bodyPr>
            <a:norm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 – </a:t>
            </a:r>
            <a:r>
              <a:rPr lang="nb-NO" dirty="0" err="1"/>
              <a:t>dd.mm.åååå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043" y="6068164"/>
            <a:ext cx="2383386" cy="2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50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A23E-EE37-4F07-B928-C92078AAB5D3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3"/>
          </p:nvPr>
        </p:nvSpPr>
        <p:spPr>
          <a:xfrm>
            <a:off x="630138" y="900384"/>
            <a:ext cx="10440626" cy="36012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Rett linje 16"/>
          <p:cNvCxnSpPr>
            <a:cxnSpLocks/>
          </p:cNvCxnSpPr>
          <p:nvPr userDrawn="1"/>
        </p:nvCxnSpPr>
        <p:spPr>
          <a:xfrm>
            <a:off x="630038" y="2214790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/>
          <p:cNvCxnSpPr>
            <a:cxnSpLocks/>
          </p:cNvCxnSpPr>
          <p:nvPr userDrawn="1"/>
        </p:nvCxnSpPr>
        <p:spPr>
          <a:xfrm>
            <a:off x="630038" y="3853373"/>
            <a:ext cx="10926655" cy="0"/>
          </a:xfrm>
          <a:prstGeom prst="line">
            <a:avLst/>
          </a:prstGeom>
          <a:ln w="12700">
            <a:solidFill>
              <a:srgbClr val="DDDE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assholder for tekst 6"/>
          <p:cNvSpPr>
            <a:spLocks noGrp="1"/>
          </p:cNvSpPr>
          <p:nvPr>
            <p:ph type="body" sz="quarter" idx="14"/>
          </p:nvPr>
        </p:nvSpPr>
        <p:spPr>
          <a:xfrm>
            <a:off x="630038" y="1440515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1" name="Plassholder for tekst 6"/>
          <p:cNvSpPr>
            <a:spLocks noGrp="1"/>
          </p:cNvSpPr>
          <p:nvPr>
            <p:ph type="body" sz="quarter" idx="15"/>
          </p:nvPr>
        </p:nvSpPr>
        <p:spPr>
          <a:xfrm>
            <a:off x="630138" y="2556975"/>
            <a:ext cx="10440626" cy="36012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2" name="Plassholder for tekst 6"/>
          <p:cNvSpPr>
            <a:spLocks noGrp="1"/>
          </p:cNvSpPr>
          <p:nvPr>
            <p:ph type="body" sz="quarter" idx="16"/>
          </p:nvPr>
        </p:nvSpPr>
        <p:spPr>
          <a:xfrm>
            <a:off x="630038" y="3061094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3" name="Plassholder for tekst 6"/>
          <p:cNvSpPr>
            <a:spLocks noGrp="1"/>
          </p:cNvSpPr>
          <p:nvPr>
            <p:ph type="body" sz="quarter" idx="17"/>
          </p:nvPr>
        </p:nvSpPr>
        <p:spPr>
          <a:xfrm>
            <a:off x="630138" y="4195558"/>
            <a:ext cx="10440626" cy="36012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4" name="Plassholder for tekst 6"/>
          <p:cNvSpPr>
            <a:spLocks noGrp="1"/>
          </p:cNvSpPr>
          <p:nvPr>
            <p:ph type="body" sz="quarter" idx="18"/>
          </p:nvPr>
        </p:nvSpPr>
        <p:spPr>
          <a:xfrm>
            <a:off x="630038" y="4717686"/>
            <a:ext cx="10926655" cy="547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300" b="0"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5" name="Plassholder for tekst 6"/>
          <p:cNvSpPr>
            <a:spLocks noGrp="1"/>
          </p:cNvSpPr>
          <p:nvPr>
            <p:ph type="body" sz="quarter" idx="19" hasCustomPrompt="1"/>
          </p:nvPr>
        </p:nvSpPr>
        <p:spPr>
          <a:xfrm>
            <a:off x="11238063" y="900384"/>
            <a:ext cx="306019" cy="360127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6" name="Plassholder for tekst 6"/>
          <p:cNvSpPr>
            <a:spLocks noGrp="1"/>
          </p:cNvSpPr>
          <p:nvPr>
            <p:ph type="body" sz="quarter" idx="20" hasCustomPrompt="1"/>
          </p:nvPr>
        </p:nvSpPr>
        <p:spPr>
          <a:xfrm>
            <a:off x="11238063" y="2556975"/>
            <a:ext cx="306019" cy="360127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  <p:sp>
        <p:nvSpPr>
          <p:cNvPr id="27" name="Plassholder for tekst 6"/>
          <p:cNvSpPr>
            <a:spLocks noGrp="1"/>
          </p:cNvSpPr>
          <p:nvPr>
            <p:ph type="body" sz="quarter" idx="21" hasCustomPrompt="1"/>
          </p:nvPr>
        </p:nvSpPr>
        <p:spPr>
          <a:xfrm>
            <a:off x="11238063" y="4195558"/>
            <a:ext cx="306019" cy="360127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300" b="1"/>
            </a:lvl1pPr>
          </a:lstStyle>
          <a:p>
            <a:pPr lvl="0"/>
            <a:r>
              <a:rPr lang="nb-NO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9081771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9782" indent="-179782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0E72-851A-40E7-903F-ABC6EC207DCD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1118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4ECC-7489-4F08-BA0C-43B37478BFCD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4984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080066" y="1511988"/>
            <a:ext cx="10514231" cy="1662250"/>
          </a:xfrm>
        </p:spPr>
        <p:txBody>
          <a:bodyPr anchor="b">
            <a:normAutofit/>
          </a:bodyPr>
          <a:lstStyle>
            <a:lvl1pPr>
              <a:defRPr sz="5999">
                <a:solidFill>
                  <a:schemeClr val="l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66" y="3660999"/>
            <a:ext cx="10514231" cy="86784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lt1"/>
                </a:solidFill>
              </a:defRPr>
            </a:lvl1pPr>
            <a:lvl2pPr marL="45653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13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69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6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2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9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59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2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355586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7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9537-D1B4-45E3-B23A-9F20AEF0391F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471461" y="1017364"/>
            <a:ext cx="5085305" cy="4285528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30038" y="1953696"/>
            <a:ext cx="5175310" cy="3781347"/>
          </a:xfrm>
          <a:prstGeom prst="rect">
            <a:avLst/>
          </a:prstGeom>
        </p:spPr>
        <p:txBody>
          <a:bodyPr lIns="0" tIns="0" rIns="0" bIns="0"/>
          <a:lstStyle>
            <a:lvl1pPr marL="179782" indent="-179782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97695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5976358" y="0"/>
            <a:ext cx="6214055" cy="6859588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7"/>
            <a:ext cx="5175310" cy="1137498"/>
          </a:xfrm>
        </p:spPr>
        <p:txBody>
          <a:bodyPr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4"/>
          </p:nvPr>
        </p:nvSpPr>
        <p:spPr>
          <a:xfrm>
            <a:off x="630038" y="1953696"/>
            <a:ext cx="5175310" cy="3781347"/>
          </a:xfrm>
          <a:prstGeom prst="rect">
            <a:avLst/>
          </a:prstGeom>
        </p:spPr>
        <p:txBody>
          <a:bodyPr lIns="0" tIns="0" rIns="0" bIns="0"/>
          <a:lstStyle>
            <a:lvl1pPr marL="179782" indent="-179782">
              <a:buFont typeface="Arial" panose="020B0604020202020204" pitchFamily="34" charset="0"/>
              <a:buChar char="•"/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660303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7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904-CB96-44CF-9B9B-534491D09DF7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696"/>
            <a:ext cx="5175310" cy="3781347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2" y="576210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25526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04F1-DA1A-4DAE-8A16-2A464427D86C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696"/>
            <a:ext cx="5175310" cy="3781347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87" y="1926801"/>
            <a:ext cx="4914295" cy="2830608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57342" tIns="357342" rIns="357342" bIns="357342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100" b="0" i="0"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089912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8" y="489423"/>
            <a:ext cx="11215071" cy="5234439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33B6-7CFC-4AAF-911E-C133B5BD430B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21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30038" y="576206"/>
            <a:ext cx="5175310" cy="1137498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quarter" idx="15"/>
          </p:nvPr>
        </p:nvSpPr>
        <p:spPr>
          <a:xfrm>
            <a:off x="6381383" y="576225"/>
            <a:ext cx="5175310" cy="515883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47370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760375" y="758533"/>
            <a:ext cx="10669706" cy="5342528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506828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sides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0413" cy="6859588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61288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0" y="54"/>
            <a:ext cx="12190413" cy="6140188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414026" y="6392281"/>
            <a:ext cx="10926655" cy="2700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0285091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8" y="675240"/>
            <a:ext cx="3942236" cy="4285528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8" y="5203857"/>
            <a:ext cx="3942236" cy="5852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CD6F9E1-5065-4C96-9099-62E64E968591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842291" y="675240"/>
            <a:ext cx="6705402" cy="4285528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842294" y="5203857"/>
            <a:ext cx="6704540" cy="585207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3016402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/m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630039" y="882370"/>
            <a:ext cx="3420206" cy="4555624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4"/>
          </p:nvPr>
        </p:nvSpPr>
        <p:spPr>
          <a:xfrm>
            <a:off x="630039" y="5599998"/>
            <a:ext cx="3420206" cy="2700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848BBBB-FF89-4DD8-8716-8501FFC86D3D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ilde 7"/>
          <p:cNvSpPr>
            <a:spLocks noGrp="1"/>
          </p:cNvSpPr>
          <p:nvPr>
            <p:ph type="pic" sz="quarter" idx="18"/>
          </p:nvPr>
        </p:nvSpPr>
        <p:spPr>
          <a:xfrm>
            <a:off x="4383263" y="882370"/>
            <a:ext cx="3420206" cy="4555624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9" name="Plassholder for tekst 2"/>
          <p:cNvSpPr>
            <a:spLocks noGrp="1"/>
          </p:cNvSpPr>
          <p:nvPr>
            <p:ph type="body" sz="quarter" idx="19"/>
          </p:nvPr>
        </p:nvSpPr>
        <p:spPr>
          <a:xfrm>
            <a:off x="4383263" y="5599998"/>
            <a:ext cx="3420206" cy="2700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20"/>
          </p:nvPr>
        </p:nvSpPr>
        <p:spPr>
          <a:xfrm>
            <a:off x="8118488" y="882370"/>
            <a:ext cx="3420206" cy="4555624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11" name="Plassholder for tekst 2"/>
          <p:cNvSpPr>
            <a:spLocks noGrp="1"/>
          </p:cNvSpPr>
          <p:nvPr>
            <p:ph type="body" sz="quarter" idx="21"/>
          </p:nvPr>
        </p:nvSpPr>
        <p:spPr>
          <a:xfrm>
            <a:off x="8118488" y="5599998"/>
            <a:ext cx="3420206" cy="27009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582264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30038" y="1953696"/>
            <a:ext cx="5175310" cy="378134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81382" y="1953696"/>
            <a:ext cx="5175310" cy="378134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3BC7-F062-43CC-A85B-6521251E7DB1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31099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49" y="1953699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6533" indent="0">
              <a:buNone/>
              <a:defRPr sz="2000" b="1"/>
            </a:lvl2pPr>
            <a:lvl3pPr marL="913130" indent="0">
              <a:buNone/>
              <a:defRPr sz="1900" b="1"/>
            </a:lvl3pPr>
            <a:lvl4pPr marL="1369695" indent="0">
              <a:buNone/>
              <a:defRPr sz="1600" b="1"/>
            </a:lvl4pPr>
            <a:lvl5pPr marL="1826259" indent="0">
              <a:buNone/>
              <a:defRPr sz="1600" b="1"/>
            </a:lvl5pPr>
            <a:lvl6pPr marL="2282858" indent="0">
              <a:buNone/>
              <a:defRPr sz="1600" b="1"/>
            </a:lvl6pPr>
            <a:lvl7pPr marL="2739388" indent="0">
              <a:buNone/>
              <a:defRPr sz="1600" b="1"/>
            </a:lvl7pPr>
            <a:lvl8pPr marL="3195920" indent="0">
              <a:buNone/>
              <a:defRPr sz="1600" b="1"/>
            </a:lvl8pPr>
            <a:lvl9pPr marL="3652454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30038" y="2237689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381388" y="1953699"/>
            <a:ext cx="5179810" cy="28399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/>
            </a:lvl1pPr>
            <a:lvl2pPr marL="456533" indent="0">
              <a:buNone/>
              <a:defRPr sz="2000" b="1"/>
            </a:lvl2pPr>
            <a:lvl3pPr marL="913130" indent="0">
              <a:buNone/>
              <a:defRPr sz="1900" b="1"/>
            </a:lvl3pPr>
            <a:lvl4pPr marL="1369695" indent="0">
              <a:buNone/>
              <a:defRPr sz="1600" b="1"/>
            </a:lvl4pPr>
            <a:lvl5pPr marL="1826259" indent="0">
              <a:buNone/>
              <a:defRPr sz="1600" b="1"/>
            </a:lvl5pPr>
            <a:lvl6pPr marL="2282858" indent="0">
              <a:buNone/>
              <a:defRPr sz="1600" b="1"/>
            </a:lvl6pPr>
            <a:lvl7pPr marL="2739388" indent="0">
              <a:buNone/>
              <a:defRPr sz="1600" b="1"/>
            </a:lvl7pPr>
            <a:lvl8pPr marL="3195920" indent="0">
              <a:buNone/>
              <a:defRPr sz="1600" b="1"/>
            </a:lvl8pPr>
            <a:lvl9pPr marL="3652454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381382" y="2237689"/>
            <a:ext cx="5175310" cy="349735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9027-081F-4798-A951-26CEB72B458C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10" name="Tit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9729353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med tekst og ik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2" y="53"/>
            <a:ext cx="306019" cy="686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394" y="53"/>
            <a:ext cx="306019" cy="686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0" y="51"/>
            <a:ext cx="12192130" cy="306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532"/>
            <a:ext cx="12192130" cy="306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7483152" y="2173378"/>
            <a:ext cx="2682162" cy="3421220"/>
          </a:xfrm>
          <a:prstGeom prst="rect">
            <a:avLst/>
          </a:prstGeom>
          <a:noFill/>
        </p:spPr>
        <p:txBody>
          <a:bodyPr lIns="0" tIns="714605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Ikon</a:t>
            </a:r>
          </a:p>
        </p:txBody>
      </p:sp>
      <p:sp>
        <p:nvSpPr>
          <p:cNvPr id="11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37295" y="2173374"/>
            <a:ext cx="5286521" cy="3421220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25261151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 /m ramme og tekstbo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5022" y="2968137"/>
            <a:ext cx="9360561" cy="923543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9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" name="Rektangel 1"/>
          <p:cNvSpPr/>
          <p:nvPr userDrawn="1"/>
        </p:nvSpPr>
        <p:spPr>
          <a:xfrm>
            <a:off x="2" y="53"/>
            <a:ext cx="306019" cy="686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394" y="53"/>
            <a:ext cx="306019" cy="686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-1716" y="51"/>
            <a:ext cx="12192130" cy="306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532"/>
            <a:ext cx="12192130" cy="306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1711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kstboks /m ramm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415022" y="1874683"/>
            <a:ext cx="9360561" cy="3110224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57342" tIns="625252" rIns="357342" bIns="625252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9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83722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tekst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630038" y="1953715"/>
            <a:ext cx="5175310" cy="3781348"/>
          </a:xfrm>
          <a:prstGeom prst="rect">
            <a:avLst/>
          </a:prstGeom>
        </p:spPr>
        <p:txBody>
          <a:bodyPr lIns="0" tIns="0" rIns="0" bIns="0"/>
          <a:lstStyle>
            <a:lvl1pPr>
              <a:defRPr b="0"/>
            </a:lvl1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9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6561412" y="1926687"/>
            <a:ext cx="4914295" cy="2830609"/>
          </a:xfrm>
          <a:prstGeom prst="rect">
            <a:avLst/>
          </a:prstGeom>
          <a:ln w="114300">
            <a:solidFill>
              <a:schemeClr val="accent1"/>
            </a:solidFill>
            <a:miter lim="800000"/>
          </a:ln>
        </p:spPr>
        <p:txBody>
          <a:bodyPr lIns="360000" tIns="360000" rIns="360000" bIns="360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0" i="0"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4987824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bok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134076" y="1957299"/>
            <a:ext cx="5040303" cy="2971059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wrap="square" lIns="535971" tIns="625252" rIns="535971" bIns="625252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174411" y="1957299"/>
            <a:ext cx="5040303" cy="2971059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35971" tIns="625252" rIns="535971" bIns="625252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6"/>
          </p:nvPr>
        </p:nvSpPr>
        <p:spPr>
          <a:xfrm>
            <a:off x="1692119" y="4177602"/>
            <a:ext cx="3793942" cy="47761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8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732410" y="4177602"/>
            <a:ext cx="3793942" cy="47761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29674575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9" y="1451693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9" y="5244291"/>
            <a:ext cx="9360560" cy="32280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7970806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" y="0"/>
            <a:ext cx="12191206" cy="6859588"/>
          </a:xfrm>
          <a:prstGeom prst="rect">
            <a:avLst/>
          </a:prstGeom>
        </p:spPr>
      </p:pic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9" y="1451693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9" y="5244291"/>
            <a:ext cx="9360560" cy="32280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3870719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8"/>
          <p:cNvSpPr>
            <a:spLocks noGrp="1"/>
          </p:cNvSpPr>
          <p:nvPr>
            <p:ph type="body" sz="quarter" idx="14"/>
          </p:nvPr>
        </p:nvSpPr>
        <p:spPr>
          <a:xfrm>
            <a:off x="1864953" y="1485215"/>
            <a:ext cx="8460507" cy="3889387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</a:ln>
        </p:spPr>
        <p:txBody>
          <a:bodyPr lIns="357342" tIns="357342" rIns="357342" bIns="357342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864953" y="5906109"/>
            <a:ext cx="8460507" cy="32280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1332389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ramm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53"/>
            <a:ext cx="12192130" cy="6860445"/>
          </a:xfrm>
          <a:prstGeom prst="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4929" y="1451693"/>
            <a:ext cx="9360560" cy="3241155"/>
          </a:xfrm>
          <a:prstGeom prst="rect">
            <a:avLst/>
          </a:prstGeom>
          <a:noFill/>
          <a:ln w="228600">
            <a:noFill/>
            <a:miter lim="800000"/>
          </a:ln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500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5"/>
          </p:nvPr>
        </p:nvSpPr>
        <p:spPr>
          <a:xfrm>
            <a:off x="1414929" y="5244291"/>
            <a:ext cx="9360560" cy="32280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lt1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Rektangel 5"/>
          <p:cNvSpPr/>
          <p:nvPr userDrawn="1"/>
        </p:nvSpPr>
        <p:spPr>
          <a:xfrm>
            <a:off x="2" y="53"/>
            <a:ext cx="306019" cy="686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Rektangel 6"/>
          <p:cNvSpPr/>
          <p:nvPr userDrawn="1"/>
        </p:nvSpPr>
        <p:spPr>
          <a:xfrm>
            <a:off x="11884394" y="53"/>
            <a:ext cx="306019" cy="6860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" name="Rektangel 7"/>
          <p:cNvSpPr/>
          <p:nvPr userDrawn="1"/>
        </p:nvSpPr>
        <p:spPr>
          <a:xfrm>
            <a:off x="0" y="51"/>
            <a:ext cx="12192130" cy="306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" name="Rektangel 8"/>
          <p:cNvSpPr/>
          <p:nvPr userDrawn="1"/>
        </p:nvSpPr>
        <p:spPr>
          <a:xfrm>
            <a:off x="0" y="6553532"/>
            <a:ext cx="12192130" cy="306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336" tIns="22670" rIns="45336" bIns="22670" rtlCol="0" anchor="ctr"/>
          <a:lstStyle/>
          <a:p>
            <a:pPr algn="ctr" defTabSz="913130"/>
            <a:endParaRPr lang="nb-NO" sz="18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9175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tekst 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0413" cy="6859588"/>
          </a:xfrm>
          <a:prstGeom prst="rect">
            <a:avLst/>
          </a:prstGeom>
          <a:noFill/>
        </p:spPr>
        <p:txBody>
          <a:bodyPr lIns="0" tIns="714605" rIns="0" bIns="0" anchor="t" anchorCtr="1">
            <a:normAutofit/>
          </a:bodyPr>
          <a:lstStyle>
            <a:lvl1pPr marL="0" indent="0" algn="ctr">
              <a:buNone/>
              <a:defRPr sz="1300"/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5" name="Plassholder f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1415022" y="2607137"/>
            <a:ext cx="9360561" cy="1645440"/>
          </a:xfrm>
          <a:prstGeom prst="rect">
            <a:avLst/>
          </a:prstGeom>
          <a:solidFill>
            <a:schemeClr val="tx2">
              <a:alpha val="60000"/>
            </a:schemeClr>
          </a:solidFill>
          <a:ln w="228600">
            <a:noFill/>
            <a:miter lim="800000"/>
          </a:ln>
        </p:spPr>
        <p:txBody>
          <a:bodyPr lIns="357342" tIns="357342" rIns="357342" bIns="357342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999" b="0" i="0">
                <a:solidFill>
                  <a:schemeClr val="lt1"/>
                </a:solidFill>
                <a:latin typeface="+mj-lt"/>
              </a:defRPr>
            </a:lvl1pPr>
          </a:lstStyle>
          <a:p>
            <a:pPr lvl="0"/>
            <a:r>
              <a:rPr lang="nb-NO" dirty="0"/>
              <a:t>Legg til tekst</a:t>
            </a:r>
          </a:p>
        </p:txBody>
      </p:sp>
    </p:spTree>
    <p:extLst>
      <p:ext uri="{BB962C8B-B14F-4D97-AF65-F5344CB8AC3E}">
        <p14:creationId xmlns:p14="http://schemas.microsoft.com/office/powerpoint/2010/main" val="16227176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/m farg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0413" cy="685958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0" tIns="714605" rIns="0" bIns="0" anchor="t" anchorCtr="1">
            <a:normAutofit/>
          </a:bodyPr>
          <a:lstStyle>
            <a:lvl1pPr marL="0" indent="0" algn="ctr">
              <a:buNone/>
              <a:defRPr sz="1300">
                <a:solidFill>
                  <a:schemeClr val="lt1"/>
                </a:solidFill>
              </a:defRPr>
            </a:lvl1pPr>
          </a:lstStyle>
          <a:p>
            <a:r>
              <a:rPr lang="nb-NO" dirty="0"/>
              <a:t>Skift bilde via menyen «sett inn» og «bilde»-knappen</a:t>
            </a:r>
          </a:p>
        </p:txBody>
      </p:sp>
      <p:sp>
        <p:nvSpPr>
          <p:cNvPr id="2" name="Plassholder for tekst 1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3"/>
            <a:ext cx="12192130" cy="6860445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45342" tIns="22673" rIns="45342" bIns="22673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</a:t>
            </a:r>
            <a:endParaRPr lang="nb-NO" dirty="0"/>
          </a:p>
        </p:txBody>
      </p:sp>
      <p:sp>
        <p:nvSpPr>
          <p:cNvPr id="4" name="Plassholder for tekst 8"/>
          <p:cNvSpPr>
            <a:spLocks noGrp="1"/>
          </p:cNvSpPr>
          <p:nvPr>
            <p:ph type="body" sz="quarter" idx="15"/>
          </p:nvPr>
        </p:nvSpPr>
        <p:spPr>
          <a:xfrm>
            <a:off x="6300377" y="3385209"/>
            <a:ext cx="5148309" cy="2646944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  <a:miter lim="800000"/>
          </a:ln>
        </p:spPr>
        <p:txBody>
          <a:bodyPr wrap="square" lIns="535971" tIns="535971" rIns="535971" bIns="535971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i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7" name="Plassholder for tekst 3"/>
          <p:cNvSpPr>
            <a:spLocks noGrp="1"/>
          </p:cNvSpPr>
          <p:nvPr>
            <p:ph type="body" sz="quarter" idx="17"/>
          </p:nvPr>
        </p:nvSpPr>
        <p:spPr>
          <a:xfrm>
            <a:off x="6870380" y="5315290"/>
            <a:ext cx="3793942" cy="47761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smtClean="0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79489727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tel /m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3CE7-0A61-4B96-B432-37217F3D4930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Plassholder for bunn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27863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58433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434F2-CF7A-4B7F-A513-088EDBA0FBD0}" type="datetime1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26.10.2018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>
                <a:solidFill>
                  <a:prstClr val="black">
                    <a:tint val="75000"/>
                  </a:prstClr>
                </a:solidFill>
                <a:latin typeface="Arial"/>
              </a:rPr>
              <a:t>Tittel på presentasjon og navn på foredragsholder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05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unn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/>
          <p:cNvSpPr>
            <a:spLocks noGrp="1"/>
          </p:cNvSpPr>
          <p:nvPr>
            <p:ph type="pic" sz="quarter" idx="13"/>
          </p:nvPr>
        </p:nvSpPr>
        <p:spPr>
          <a:xfrm>
            <a:off x="414025" y="489440"/>
            <a:ext cx="11215070" cy="5234439"/>
          </a:xfrm>
          <a:prstGeom prst="rect">
            <a:avLst/>
          </a:prstGeom>
          <a:noFill/>
        </p:spPr>
        <p:txBody>
          <a:bodyPr lIns="0" tIns="720000" rIns="0" bIns="0" anchor="t" anchorCtr="1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/>
              <a:t>Skatemøte 21.03.2018</a:t>
            </a:r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DFAA-887F-4071-8EAD-E8CA316FCF0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1549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078" y="1366557"/>
            <a:ext cx="10277195" cy="4924229"/>
          </a:xfrm>
        </p:spPr>
        <p:txBody>
          <a:bodyPr/>
          <a:lstStyle>
            <a:lvl1pPr marL="456317" indent="-456317">
              <a:spcBef>
                <a:spcPts val="1600"/>
              </a:spcBef>
              <a:spcAft>
                <a:spcPts val="400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 sz="3200"/>
            </a:lvl1pPr>
            <a:lvl2pPr marL="1064827" indent="-456317">
              <a:spcBef>
                <a:spcPts val="0"/>
              </a:spcBef>
              <a:spcAft>
                <a:spcPts val="400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2pPr>
            <a:lvl3pPr marL="1597240" indent="-380308">
              <a:spcBef>
                <a:spcPts val="267"/>
              </a:spcBef>
              <a:spcAft>
                <a:spcPts val="267"/>
              </a:spcAft>
              <a:buClr>
                <a:srgbClr val="004367"/>
              </a:buClr>
              <a:buFont typeface="Wingdings" panose="05000000000000000000" pitchFamily="2" charset="2"/>
              <a:buChar char="§"/>
              <a:defRPr/>
            </a:lvl3pPr>
            <a:lvl4pPr marL="2205680" indent="-380308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4pPr>
            <a:lvl5pPr marL="2814219" indent="-380308">
              <a:buClr>
                <a:srgbClr val="004367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GB" dirty="0"/>
          </a:p>
        </p:txBody>
      </p:sp>
      <p:sp>
        <p:nvSpPr>
          <p:cNvPr id="14" name="Plassholder for dato 13"/>
          <p:cNvSpPr>
            <a:spLocks noGrp="1"/>
          </p:cNvSpPr>
          <p:nvPr>
            <p:ph type="dt" sz="half" idx="10"/>
          </p:nvPr>
        </p:nvSpPr>
        <p:spPr>
          <a:xfrm>
            <a:off x="8429479" y="6500937"/>
            <a:ext cx="1417488" cy="365210"/>
          </a:xfrm>
        </p:spPr>
        <p:txBody>
          <a:bodyPr/>
          <a:lstStyle>
            <a:lvl1pPr>
              <a:defRPr/>
            </a:lvl1pPr>
          </a:lstStyle>
          <a:p>
            <a:fld id="{EDBDFB32-C012-B842-8927-F20EF43A197F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10/26/2018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19" name="Tittel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00">
                <a:solidFill>
                  <a:srgbClr val="004364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22" name="Plassholder for bunntekst 21"/>
          <p:cNvSpPr>
            <a:spLocks noGrp="1"/>
          </p:cNvSpPr>
          <p:nvPr>
            <p:ph type="ftr" sz="quarter" idx="11"/>
          </p:nvPr>
        </p:nvSpPr>
        <p:spPr>
          <a:xfrm>
            <a:off x="2872782" y="6493920"/>
            <a:ext cx="5556562" cy="36521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833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3802" y="1122641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3802" y="3602889"/>
            <a:ext cx="9142810" cy="165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963" indent="0" algn="ctr">
              <a:buNone/>
              <a:defRPr sz="2000"/>
            </a:lvl2pPr>
            <a:lvl3pPr marL="913946" indent="0" algn="ctr">
              <a:buNone/>
              <a:defRPr sz="1900"/>
            </a:lvl3pPr>
            <a:lvl4pPr marL="1370918" indent="0" algn="ctr">
              <a:buNone/>
              <a:defRPr sz="1600"/>
            </a:lvl4pPr>
            <a:lvl5pPr marL="1827892" indent="0" algn="ctr">
              <a:buNone/>
              <a:defRPr sz="1600"/>
            </a:lvl5pPr>
            <a:lvl6pPr marL="2284874" indent="0" algn="ctr">
              <a:buNone/>
              <a:defRPr sz="1600"/>
            </a:lvl6pPr>
            <a:lvl7pPr marL="2741838" indent="0" algn="ctr">
              <a:buNone/>
              <a:defRPr sz="1600"/>
            </a:lvl7pPr>
            <a:lvl8pPr marL="3198800" indent="0" algn="ctr">
              <a:buNone/>
              <a:defRPr sz="1600"/>
            </a:lvl8pPr>
            <a:lvl9pPr marL="3655763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81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760" y="1710156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760" y="4590528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69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94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09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8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7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26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091" y="1826065"/>
            <a:ext cx="5180926" cy="43523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1396" y="1826065"/>
            <a:ext cx="5180926" cy="43523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521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697" y="365210"/>
            <a:ext cx="10514231" cy="132587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697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3" indent="0">
              <a:buNone/>
              <a:defRPr sz="2000" b="1"/>
            </a:lvl2pPr>
            <a:lvl3pPr marL="913946" indent="0">
              <a:buNone/>
              <a:defRPr sz="1900" b="1"/>
            </a:lvl3pPr>
            <a:lvl4pPr marL="1370918" indent="0">
              <a:buNone/>
              <a:defRPr sz="1600" b="1"/>
            </a:lvl4pPr>
            <a:lvl5pPr marL="1827892" indent="0">
              <a:buNone/>
              <a:defRPr sz="1600" b="1"/>
            </a:lvl5pPr>
            <a:lvl6pPr marL="2284874" indent="0">
              <a:buNone/>
              <a:defRPr sz="1600" b="1"/>
            </a:lvl6pPr>
            <a:lvl7pPr marL="2741838" indent="0">
              <a:buNone/>
              <a:defRPr sz="1600" b="1"/>
            </a:lvl7pPr>
            <a:lvl8pPr marL="3198800" indent="0">
              <a:buNone/>
              <a:defRPr sz="1600" b="1"/>
            </a:lvl8pPr>
            <a:lvl9pPr marL="3655763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697" y="2505655"/>
            <a:ext cx="5157116" cy="368544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141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3" indent="0">
              <a:buNone/>
              <a:defRPr sz="2000" b="1"/>
            </a:lvl2pPr>
            <a:lvl3pPr marL="913946" indent="0">
              <a:buNone/>
              <a:defRPr sz="1900" b="1"/>
            </a:lvl3pPr>
            <a:lvl4pPr marL="1370918" indent="0">
              <a:buNone/>
              <a:defRPr sz="1600" b="1"/>
            </a:lvl4pPr>
            <a:lvl5pPr marL="1827892" indent="0">
              <a:buNone/>
              <a:defRPr sz="1600" b="1"/>
            </a:lvl5pPr>
            <a:lvl6pPr marL="2284874" indent="0">
              <a:buNone/>
              <a:defRPr sz="1600" b="1"/>
            </a:lvl6pPr>
            <a:lvl7pPr marL="2741838" indent="0">
              <a:buNone/>
              <a:defRPr sz="1600" b="1"/>
            </a:lvl7pPr>
            <a:lvl8pPr marL="3198800" indent="0">
              <a:buNone/>
              <a:defRPr sz="1600" b="1"/>
            </a:lvl8pPr>
            <a:lvl9pPr marL="3655763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1417" y="2505655"/>
            <a:ext cx="5182513" cy="368544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7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008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27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00" y="457324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2513" y="98769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00" y="2057879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6963" indent="0">
              <a:buNone/>
              <a:defRPr sz="1500"/>
            </a:lvl2pPr>
            <a:lvl3pPr marL="913946" indent="0">
              <a:buNone/>
              <a:defRPr sz="1200"/>
            </a:lvl3pPr>
            <a:lvl4pPr marL="1370918" indent="0">
              <a:buNone/>
              <a:defRPr sz="1100"/>
            </a:lvl4pPr>
            <a:lvl5pPr marL="1827892" indent="0">
              <a:buNone/>
              <a:defRPr sz="1100"/>
            </a:lvl5pPr>
            <a:lvl6pPr marL="2284874" indent="0">
              <a:buNone/>
              <a:defRPr sz="1100"/>
            </a:lvl6pPr>
            <a:lvl7pPr marL="2741838" indent="0">
              <a:buNone/>
              <a:defRPr sz="1100"/>
            </a:lvl7pPr>
            <a:lvl8pPr marL="3198800" indent="0">
              <a:buNone/>
              <a:defRPr sz="1100"/>
            </a:lvl8pPr>
            <a:lvl9pPr marL="3655763" indent="0">
              <a:buNone/>
              <a:defRPr sz="11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07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00" y="457324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2513" y="98769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6963" indent="0">
              <a:buNone/>
              <a:defRPr sz="2800"/>
            </a:lvl2pPr>
            <a:lvl3pPr marL="913946" indent="0">
              <a:buNone/>
              <a:defRPr sz="2400"/>
            </a:lvl3pPr>
            <a:lvl4pPr marL="1370918" indent="0">
              <a:buNone/>
              <a:defRPr sz="2000"/>
            </a:lvl4pPr>
            <a:lvl5pPr marL="1827892" indent="0">
              <a:buNone/>
              <a:defRPr sz="2000"/>
            </a:lvl5pPr>
            <a:lvl6pPr marL="2284874" indent="0">
              <a:buNone/>
              <a:defRPr sz="2000"/>
            </a:lvl6pPr>
            <a:lvl7pPr marL="2741838" indent="0">
              <a:buNone/>
              <a:defRPr sz="2000"/>
            </a:lvl7pPr>
            <a:lvl8pPr marL="3198800" indent="0">
              <a:buNone/>
              <a:defRPr sz="2000"/>
            </a:lvl8pPr>
            <a:lvl9pPr marL="3655763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00" y="2057879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6963" indent="0">
              <a:buNone/>
              <a:defRPr sz="1500"/>
            </a:lvl2pPr>
            <a:lvl3pPr marL="913946" indent="0">
              <a:buNone/>
              <a:defRPr sz="1200"/>
            </a:lvl3pPr>
            <a:lvl4pPr marL="1370918" indent="0">
              <a:buNone/>
              <a:defRPr sz="1100"/>
            </a:lvl4pPr>
            <a:lvl5pPr marL="1827892" indent="0">
              <a:buNone/>
              <a:defRPr sz="1100"/>
            </a:lvl5pPr>
            <a:lvl6pPr marL="2284874" indent="0">
              <a:buNone/>
              <a:defRPr sz="1100"/>
            </a:lvl6pPr>
            <a:lvl7pPr marL="2741838" indent="0">
              <a:buNone/>
              <a:defRPr sz="1100"/>
            </a:lvl7pPr>
            <a:lvl8pPr marL="3198800" indent="0">
              <a:buNone/>
              <a:defRPr sz="1100"/>
            </a:lvl8pPr>
            <a:lvl9pPr marL="3655763" indent="0">
              <a:buNone/>
              <a:defRPr sz="11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42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1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9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253.xml"/><Relationship Id="rId4" Type="http://schemas.openxmlformats.org/officeDocument/2006/relationships/slideLayout" Target="../slideLayouts/slideLayout25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slideLayout" Target="../slideLayouts/slideLayout266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slideLayout" Target="../slideLayouts/slideLayout265.xml"/><Relationship Id="rId17" Type="http://schemas.openxmlformats.org/officeDocument/2006/relationships/slideLayout" Target="../slideLayouts/slideLayout270.xml"/><Relationship Id="rId2" Type="http://schemas.openxmlformats.org/officeDocument/2006/relationships/slideLayout" Target="../slideLayouts/slideLayout255.xml"/><Relationship Id="rId16" Type="http://schemas.openxmlformats.org/officeDocument/2006/relationships/slideLayout" Target="../slideLayouts/slideLayout26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5" Type="http://schemas.openxmlformats.org/officeDocument/2006/relationships/slideLayout" Target="../slideLayouts/slideLayout268.xml"/><Relationship Id="rId10" Type="http://schemas.openxmlformats.org/officeDocument/2006/relationships/slideLayout" Target="../slideLayouts/slideLayout263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slideLayout" Target="../slideLayouts/slideLayout26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73.xml"/><Relationship Id="rId7" Type="http://schemas.openxmlformats.org/officeDocument/2006/relationships/slideLayout" Target="../slideLayouts/slideLayout277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272.xml"/><Relationship Id="rId1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6.xml"/><Relationship Id="rId11" Type="http://schemas.openxmlformats.org/officeDocument/2006/relationships/slideLayout" Target="../slideLayouts/slideLayout281.xml"/><Relationship Id="rId5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80.xml"/><Relationship Id="rId4" Type="http://schemas.openxmlformats.org/officeDocument/2006/relationships/slideLayout" Target="../slideLayouts/slideLayout274.xml"/><Relationship Id="rId9" Type="http://schemas.openxmlformats.org/officeDocument/2006/relationships/slideLayout" Target="../slideLayouts/slideLayout279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9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284.xml"/><Relationship Id="rId7" Type="http://schemas.openxmlformats.org/officeDocument/2006/relationships/slideLayout" Target="../slideLayouts/slideLayout288.xml"/><Relationship Id="rId12" Type="http://schemas.openxmlformats.org/officeDocument/2006/relationships/slideLayout" Target="../slideLayouts/slideLayout293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7.xml"/><Relationship Id="rId11" Type="http://schemas.openxmlformats.org/officeDocument/2006/relationships/slideLayout" Target="../slideLayouts/slideLayout292.xml"/><Relationship Id="rId5" Type="http://schemas.openxmlformats.org/officeDocument/2006/relationships/slideLayout" Target="../slideLayouts/slideLayout286.xml"/><Relationship Id="rId10" Type="http://schemas.openxmlformats.org/officeDocument/2006/relationships/slideLayout" Target="../slideLayouts/slideLayout291.xml"/><Relationship Id="rId4" Type="http://schemas.openxmlformats.org/officeDocument/2006/relationships/slideLayout" Target="../slideLayouts/slideLayout285.xml"/><Relationship Id="rId9" Type="http://schemas.openxmlformats.org/officeDocument/2006/relationships/slideLayout" Target="../slideLayouts/slideLayout29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34" Type="http://schemas.openxmlformats.org/officeDocument/2006/relationships/image" Target="../media/image9.png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29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18" Type="http://schemas.openxmlformats.org/officeDocument/2006/relationships/slideLayout" Target="../slideLayouts/slideLayout149.xml"/><Relationship Id="rId26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34.xml"/><Relationship Id="rId21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slideLayout" Target="../slideLayouts/slideLayout148.xml"/><Relationship Id="rId25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47.xml"/><Relationship Id="rId20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24" Type="http://schemas.openxmlformats.org/officeDocument/2006/relationships/slideLayout" Target="../slideLayouts/slideLayout155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23" Type="http://schemas.openxmlformats.org/officeDocument/2006/relationships/slideLayout" Target="../slideLayouts/slideLayout154.xml"/><Relationship Id="rId28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41.xml"/><Relationship Id="rId19" Type="http://schemas.openxmlformats.org/officeDocument/2006/relationships/slideLayout" Target="../slideLayouts/slideLayout150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Relationship Id="rId22" Type="http://schemas.openxmlformats.org/officeDocument/2006/relationships/slideLayout" Target="../slideLayouts/slideLayout153.xml"/><Relationship Id="rId27" Type="http://schemas.openxmlformats.org/officeDocument/2006/relationships/slideLayout" Target="../slideLayouts/slideLayout158.xml"/><Relationship Id="rId30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18" Type="http://schemas.openxmlformats.org/officeDocument/2006/relationships/slideLayout" Target="../slideLayouts/slideLayout178.xml"/><Relationship Id="rId26" Type="http://schemas.openxmlformats.org/officeDocument/2006/relationships/slideLayout" Target="../slideLayouts/slideLayout186.xml"/><Relationship Id="rId3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17" Type="http://schemas.openxmlformats.org/officeDocument/2006/relationships/slideLayout" Target="../slideLayouts/slideLayout177.xml"/><Relationship Id="rId25" Type="http://schemas.openxmlformats.org/officeDocument/2006/relationships/slideLayout" Target="../slideLayouts/slideLayout185.xml"/><Relationship Id="rId2" Type="http://schemas.openxmlformats.org/officeDocument/2006/relationships/slideLayout" Target="../slideLayouts/slideLayout162.xml"/><Relationship Id="rId16" Type="http://schemas.openxmlformats.org/officeDocument/2006/relationships/slideLayout" Target="../slideLayouts/slideLayout176.xml"/><Relationship Id="rId20" Type="http://schemas.openxmlformats.org/officeDocument/2006/relationships/slideLayout" Target="../slideLayouts/slideLayout180.xml"/><Relationship Id="rId29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24" Type="http://schemas.openxmlformats.org/officeDocument/2006/relationships/slideLayout" Target="../slideLayouts/slideLayout18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65.xml"/><Relationship Id="rId15" Type="http://schemas.openxmlformats.org/officeDocument/2006/relationships/slideLayout" Target="../slideLayouts/slideLayout175.xml"/><Relationship Id="rId23" Type="http://schemas.openxmlformats.org/officeDocument/2006/relationships/slideLayout" Target="../slideLayouts/slideLayout183.xml"/><Relationship Id="rId28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70.xml"/><Relationship Id="rId19" Type="http://schemas.openxmlformats.org/officeDocument/2006/relationships/slideLayout" Target="../slideLayouts/slideLayout17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slideLayout" Target="../slideLayouts/slideLayout174.xml"/><Relationship Id="rId22" Type="http://schemas.openxmlformats.org/officeDocument/2006/relationships/slideLayout" Target="../slideLayouts/slideLayout182.xml"/><Relationship Id="rId27" Type="http://schemas.openxmlformats.org/officeDocument/2006/relationships/slideLayout" Target="../slideLayouts/slideLayout187.xml"/><Relationship Id="rId30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2.xml"/><Relationship Id="rId18" Type="http://schemas.openxmlformats.org/officeDocument/2006/relationships/slideLayout" Target="../slideLayouts/slideLayout207.xml"/><Relationship Id="rId26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92.xml"/><Relationship Id="rId21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201.xml"/><Relationship Id="rId17" Type="http://schemas.openxmlformats.org/officeDocument/2006/relationships/slideLayout" Target="../slideLayouts/slideLayout206.xml"/><Relationship Id="rId25" Type="http://schemas.openxmlformats.org/officeDocument/2006/relationships/slideLayout" Target="../slideLayouts/slideLayout214.xml"/><Relationship Id="rId2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205.xml"/><Relationship Id="rId20" Type="http://schemas.openxmlformats.org/officeDocument/2006/relationships/slideLayout" Target="../slideLayouts/slideLayout209.xml"/><Relationship Id="rId29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24" Type="http://schemas.openxmlformats.org/officeDocument/2006/relationships/slideLayout" Target="../slideLayouts/slideLayout213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94.xml"/><Relationship Id="rId15" Type="http://schemas.openxmlformats.org/officeDocument/2006/relationships/slideLayout" Target="../slideLayouts/slideLayout204.xml"/><Relationship Id="rId23" Type="http://schemas.openxmlformats.org/officeDocument/2006/relationships/slideLayout" Target="../slideLayouts/slideLayout212.xml"/><Relationship Id="rId28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208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203.xml"/><Relationship Id="rId22" Type="http://schemas.openxmlformats.org/officeDocument/2006/relationships/slideLayout" Target="../slideLayouts/slideLayout211.xml"/><Relationship Id="rId27" Type="http://schemas.openxmlformats.org/officeDocument/2006/relationships/slideLayout" Target="../slideLayouts/slideLayout216.xml"/><Relationship Id="rId30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13" Type="http://schemas.openxmlformats.org/officeDocument/2006/relationships/slideLayout" Target="../slideLayouts/slideLayout231.xml"/><Relationship Id="rId18" Type="http://schemas.openxmlformats.org/officeDocument/2006/relationships/slideLayout" Target="../slideLayouts/slideLayout236.xml"/><Relationship Id="rId26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21.xml"/><Relationship Id="rId21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25.xml"/><Relationship Id="rId12" Type="http://schemas.openxmlformats.org/officeDocument/2006/relationships/slideLayout" Target="../slideLayouts/slideLayout230.xml"/><Relationship Id="rId17" Type="http://schemas.openxmlformats.org/officeDocument/2006/relationships/slideLayout" Target="../slideLayouts/slideLayout235.xml"/><Relationship Id="rId25" Type="http://schemas.openxmlformats.org/officeDocument/2006/relationships/slideLayout" Target="../slideLayouts/slideLayout243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20.xml"/><Relationship Id="rId16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238.xml"/><Relationship Id="rId29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24" Type="http://schemas.openxmlformats.org/officeDocument/2006/relationships/slideLayout" Target="../slideLayouts/slideLayout242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223.xml"/><Relationship Id="rId15" Type="http://schemas.openxmlformats.org/officeDocument/2006/relationships/slideLayout" Target="../slideLayouts/slideLayout233.xml"/><Relationship Id="rId23" Type="http://schemas.openxmlformats.org/officeDocument/2006/relationships/slideLayout" Target="../slideLayouts/slideLayout241.xml"/><Relationship Id="rId28" Type="http://schemas.openxmlformats.org/officeDocument/2006/relationships/slideLayout" Target="../slideLayouts/slideLayout246.xml"/><Relationship Id="rId10" Type="http://schemas.openxmlformats.org/officeDocument/2006/relationships/slideLayout" Target="../slideLayouts/slideLayout228.xml"/><Relationship Id="rId19" Type="http://schemas.openxmlformats.org/officeDocument/2006/relationships/slideLayout" Target="../slideLayouts/slideLayout237.xml"/><Relationship Id="rId31" Type="http://schemas.openxmlformats.org/officeDocument/2006/relationships/theme" Target="../theme/theme9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Relationship Id="rId14" Type="http://schemas.openxmlformats.org/officeDocument/2006/relationships/slideLayout" Target="../slideLayouts/slideLayout232.xml"/><Relationship Id="rId22" Type="http://schemas.openxmlformats.org/officeDocument/2006/relationships/slideLayout" Target="../slideLayouts/slideLayout240.xml"/><Relationship Id="rId27" Type="http://schemas.openxmlformats.org/officeDocument/2006/relationships/slideLayout" Target="../slideLayouts/slideLayout245.xml"/><Relationship Id="rId30" Type="http://schemas.openxmlformats.org/officeDocument/2006/relationships/slideLayout" Target="../slideLayouts/slideLayout2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57" y="576206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56" y="1953715"/>
            <a:ext cx="10926655" cy="37813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6420" y="6392297"/>
            <a:ext cx="84611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59" y="6392297"/>
            <a:ext cx="4500270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78" y="6392297"/>
            <a:ext cx="30877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6" name="Rett linje 15"/>
          <p:cNvCxnSpPr/>
          <p:nvPr userDrawn="1"/>
        </p:nvCxnSpPr>
        <p:spPr>
          <a:xfrm flipV="1">
            <a:off x="6624397" y="6435491"/>
            <a:ext cx="0" cy="108039"/>
          </a:xfrm>
          <a:prstGeom prst="line">
            <a:avLst/>
          </a:prstGeom>
          <a:ln w="19050">
            <a:solidFill>
              <a:srgbClr val="A6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8" y="5960124"/>
            <a:ext cx="10935534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5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6" r:id="rId5"/>
    <p:sldLayoutId id="2147483657" r:id="rId6"/>
    <p:sldLayoutId id="2147483662" r:id="rId7"/>
    <p:sldLayoutId id="2147483660" r:id="rId8"/>
    <p:sldLayoutId id="2147483669" r:id="rId9"/>
    <p:sldLayoutId id="2147483670" r:id="rId10"/>
    <p:sldLayoutId id="2147483665" r:id="rId11"/>
    <p:sldLayoutId id="2147483666" r:id="rId12"/>
    <p:sldLayoutId id="2147483667" r:id="rId13"/>
    <p:sldLayoutId id="2147483668" r:id="rId14"/>
    <p:sldLayoutId id="2147483652" r:id="rId15"/>
    <p:sldLayoutId id="2147483653" r:id="rId16"/>
    <p:sldLayoutId id="2147483678" r:id="rId17"/>
    <p:sldLayoutId id="2147483672" r:id="rId18"/>
    <p:sldLayoutId id="2147483673" r:id="rId19"/>
    <p:sldLayoutId id="2147483679" r:id="rId20"/>
    <p:sldLayoutId id="2147483674" r:id="rId21"/>
    <p:sldLayoutId id="2147483676" r:id="rId22"/>
    <p:sldLayoutId id="2147483681" r:id="rId23"/>
    <p:sldLayoutId id="2147483675" r:id="rId24"/>
    <p:sldLayoutId id="2147483663" r:id="rId25"/>
    <p:sldLayoutId id="2147483680" r:id="rId26"/>
    <p:sldLayoutId id="2147483683" r:id="rId27"/>
    <p:sldLayoutId id="2147483654" r:id="rId28"/>
    <p:sldLayoutId id="2147483655" r:id="rId29"/>
  </p:sldLayoutIdLst>
  <p:hf sldNum="0" hdr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355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9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BST_PPT_FOR_800_600_uden_fri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84651" y="1645031"/>
            <a:ext cx="9604183" cy="68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FOR AT REDIGERE TITELTYPOGRAFI I MASTEREN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51" y="2461195"/>
            <a:ext cx="9604183" cy="406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teksttypografierne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22170" y="6383228"/>
            <a:ext cx="1358723" cy="339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>
            <a:lvl1pPr algn="r">
              <a:defRPr sz="1700" b="0">
                <a:solidFill>
                  <a:srgbClr val="000000"/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fld id="{2BE2E9D4-F977-FE40-B10B-5E10A97A24B8}" type="slidenum">
              <a:rPr lang="en-GB" smtClean="0">
                <a:latin typeface="Verdana" charset="0"/>
                <a:ea typeface="ＭＳ Ｐゴシック" charset="0"/>
                <a:cs typeface="ＭＳ Ｐゴシック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mtClean="0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  <a:cs typeface="ＭＳ Ｐゴシック" charset="0"/>
        </a:defRPr>
      </a:lvl5pPr>
      <a:lvl6pPr marL="544251"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</a:defRPr>
      </a:lvl6pPr>
      <a:lvl7pPr marL="1088502"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</a:defRPr>
      </a:lvl7pPr>
      <a:lvl8pPr marL="1632753"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</a:defRPr>
      </a:lvl8pPr>
      <a:lvl9pPr marL="2177004" algn="l" rtl="0" eaLnBrk="0" fontAlgn="base" hangingPunct="0">
        <a:spcBef>
          <a:spcPct val="0"/>
        </a:spcBef>
        <a:spcAft>
          <a:spcPct val="0"/>
        </a:spcAft>
        <a:defRPr sz="2900" b="1">
          <a:solidFill>
            <a:srgbClr val="A50021"/>
          </a:solidFill>
          <a:latin typeface="Verdana" charset="0"/>
          <a:ea typeface="ＭＳ Ｐゴシック" charset="0"/>
        </a:defRPr>
      </a:lvl9pPr>
    </p:titleStyle>
    <p:bodyStyle>
      <a:lvl1pPr marL="408188" indent="-408188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4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84408" indent="-340157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2pPr>
      <a:lvl3pPr marL="1360627" indent="-27212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904878" indent="-27212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2449129" indent="-27212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993380" indent="-27212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3537631" indent="-27212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4081882" indent="-27212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4626132" indent="-272125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20000"/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51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02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53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004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254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505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756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007" algn="l" defTabSz="54425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tolpe-nede.png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4065" y="6434563"/>
            <a:ext cx="10334761" cy="4357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076" y="274722"/>
            <a:ext cx="10277195" cy="785395"/>
          </a:xfrm>
          <a:prstGeom prst="rect">
            <a:avLst/>
          </a:prstGeom>
        </p:spPr>
        <p:txBody>
          <a:bodyPr vert="horz" lIns="0" tIns="54387" rIns="0" bIns="54387" rtlCol="0" anchor="ctr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076" y="1203390"/>
            <a:ext cx="10277195" cy="4924229"/>
          </a:xfrm>
          <a:prstGeom prst="rect">
            <a:avLst/>
          </a:prstGeom>
        </p:spPr>
        <p:txBody>
          <a:bodyPr vert="horz" lIns="0" tIns="54387" rIns="0" bIns="54387" rtlCol="0">
            <a:normAutofit/>
          </a:bodyPr>
          <a:lstStyle/>
          <a:p>
            <a:pPr lvl="0"/>
            <a:r>
              <a:rPr lang="nb-NO" noProof="0" dirty="0"/>
              <a:t>Klikk for å redigere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7611" y="6493922"/>
            <a:ext cx="1794701" cy="365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defTabSz="544181"/>
            <a:fld id="{EDBDFB32-C012-B842-8927-F20EF43A197F}" type="datetimeFigureOut">
              <a:rPr lang="en-US" smtClean="0">
                <a:solidFill>
                  <a:prstClr val="black"/>
                </a:solidFill>
                <a:latin typeface="Calibri"/>
              </a:rPr>
              <a:pPr defTabSz="544181"/>
              <a:t>10/26/2018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2551" y="6493922"/>
            <a:ext cx="6795027" cy="365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defTabSz="544181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42290" y="6493922"/>
            <a:ext cx="784166" cy="3652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pPr defTabSz="544181"/>
            <a:fld id="{F4619D5B-10D2-CA4F-A2E8-36FB65D92FA8}" type="slidenum">
              <a:rPr lang="en-US" smtClean="0">
                <a:solidFill>
                  <a:prstClr val="black"/>
                </a:solidFill>
                <a:latin typeface="Calibri"/>
              </a:rPr>
              <a:pPr defTabSz="544181"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1" name="Picture 10" descr="brreg_logo_SORT.pn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676" y="6588536"/>
            <a:ext cx="1693113" cy="1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  <p:sldLayoutId id="2147484099" r:id="rId14"/>
    <p:sldLayoutId id="2147484100" r:id="rId15"/>
    <p:sldLayoutId id="2147484101" r:id="rId16"/>
    <p:sldLayoutId id="214748410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l" defTabSz="543956" rtl="0" eaLnBrk="1" latinLnBrk="0" hangingPunct="1">
        <a:spcBef>
          <a:spcPct val="0"/>
        </a:spcBef>
        <a:buNone/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967" indent="-407967" algn="l" defTabSz="543956" rtl="0" eaLnBrk="1" latinLnBrk="0" hangingPunct="1">
        <a:spcBef>
          <a:spcPct val="20000"/>
        </a:spcBef>
        <a:buFont typeface="Lucida Grande"/>
        <a:buChar char="-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883952" indent="-339979" algn="l" defTabSz="543956" rtl="0" eaLnBrk="1" latinLnBrk="0" hangingPunct="1">
        <a:spcBef>
          <a:spcPct val="20000"/>
        </a:spcBef>
        <a:buFont typeface="Lucida Grande"/>
        <a:buChar char="-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59912" indent="-271975" algn="l" defTabSz="543956" rtl="0" eaLnBrk="1" latinLnBrk="0" hangingPunct="1">
        <a:spcBef>
          <a:spcPct val="2000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872" indent="-271975" algn="l" defTabSz="543956" rtl="0" eaLnBrk="1" latinLnBrk="0" hangingPunct="1">
        <a:spcBef>
          <a:spcPct val="2000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842" indent="-271975" algn="l" defTabSz="543956" rtl="0" eaLnBrk="1" latinLnBrk="0" hangingPunct="1">
        <a:spcBef>
          <a:spcPct val="20000"/>
        </a:spcBef>
        <a:buFont typeface="Lucida Grande"/>
        <a:buChar char="-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991797" indent="-271975" algn="l" defTabSz="54395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769" indent="-271975" algn="l" defTabSz="54395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731" indent="-271975" algn="l" defTabSz="54395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693" indent="-271975" algn="l" defTabSz="54395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56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34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896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867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821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776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744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708" algn="l" defTabSz="5439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07C7-E0BB-C147-851E-AB8304091827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E56A-CB76-9B4D-88B5-BC337969F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457291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69" indent="-342969" algn="l" defTabSz="457291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99" indent="-285807" algn="l" defTabSz="457291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defTabSz="4572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defTabSz="45729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defTabSz="45729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defTabSz="4572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defTabSz="4572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defTabSz="4572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defTabSz="45729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4572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111" y="365210"/>
            <a:ext cx="10514231" cy="1325870"/>
          </a:xfrm>
          <a:prstGeom prst="rect">
            <a:avLst/>
          </a:prstGeom>
        </p:spPr>
        <p:txBody>
          <a:bodyPr vert="horz" lIns="91408" tIns="45718" rIns="91408" bIns="45718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111" y="1826067"/>
            <a:ext cx="10514231" cy="4352347"/>
          </a:xfrm>
          <a:prstGeom prst="rect">
            <a:avLst/>
          </a:prstGeom>
        </p:spPr>
        <p:txBody>
          <a:bodyPr vert="horz" lIns="91408" tIns="45718" rIns="91408" bIns="45718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111" y="6357824"/>
            <a:ext cx="2742843" cy="365210"/>
          </a:xfrm>
          <a:prstGeom prst="rect">
            <a:avLst/>
          </a:prstGeom>
        </p:spPr>
        <p:txBody>
          <a:bodyPr vert="horz" lIns="91408" tIns="45718" rIns="91408" bIns="45718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463"/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vert="horz" lIns="91408" tIns="45718" rIns="91408" bIns="45718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463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vert="horz" lIns="91408" tIns="45718" rIns="91408" bIns="45718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14463"/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514463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3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hf sldNum="0" hdr="0" ftr="0"/>
  <p:txStyles>
    <p:titleStyle>
      <a:lvl1pPr algn="l" defTabSz="514438" rtl="0" eaLnBrk="1" latinLnBrk="0" hangingPunct="1">
        <a:lnSpc>
          <a:spcPct val="90000"/>
        </a:lnSpc>
        <a:spcBef>
          <a:spcPct val="0"/>
        </a:spcBef>
        <a:buNone/>
        <a:defRPr sz="2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13" indent="-128613" algn="l" defTabSz="514438" rtl="0" eaLnBrk="1" latinLnBrk="0" hangingPunct="1">
        <a:lnSpc>
          <a:spcPct val="90000"/>
        </a:lnSpc>
        <a:spcBef>
          <a:spcPts val="563"/>
        </a:spcBef>
        <a:buFont typeface="Arial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836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3050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262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157475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414700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671918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8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186361" indent="-128613" algn="l" defTabSz="514438" rtl="0" eaLnBrk="1" latinLnBrk="0" hangingPunct="1">
        <a:lnSpc>
          <a:spcPct val="90000"/>
        </a:lnSpc>
        <a:spcBef>
          <a:spcPts val="281"/>
        </a:spcBef>
        <a:buFont typeface="Arial"/>
        <a:buChar char="•"/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7213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4438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1656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8875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6099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3313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800525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7737" algn="l" defTabSz="514438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57" y="576206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56" y="1953715"/>
            <a:ext cx="10926655" cy="37813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6420" y="6392297"/>
            <a:ext cx="84611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59" y="6392297"/>
            <a:ext cx="4500270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78" y="6392297"/>
            <a:ext cx="30877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Rett linje 15"/>
          <p:cNvCxnSpPr/>
          <p:nvPr/>
        </p:nvCxnSpPr>
        <p:spPr>
          <a:xfrm flipV="1">
            <a:off x="6624397" y="6435491"/>
            <a:ext cx="0" cy="108039"/>
          </a:xfrm>
          <a:prstGeom prst="line">
            <a:avLst/>
          </a:prstGeom>
          <a:ln w="19050">
            <a:solidFill>
              <a:srgbClr val="A6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e 1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8" y="5960124"/>
            <a:ext cx="10935534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</p:sldLayoutIdLst>
  <p:hf sldNum="0" hdr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355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9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38" y="576207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38" y="1953696"/>
            <a:ext cx="10926655" cy="37813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6405" y="6392281"/>
            <a:ext cx="846111" cy="1847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130"/>
            <a:fld id="{CB563CE7-0A61-4B96-B432-37217F3D4930}" type="datetime1">
              <a:rPr lang="nb-NO" smtClean="0">
                <a:solidFill>
                  <a:prstClr val="black">
                    <a:tint val="75000"/>
                  </a:prstClr>
                </a:solidFill>
              </a:rPr>
              <a:pPr defTabSz="913130"/>
              <a:t>26.10.2018</a:t>
            </a:fld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60" y="6392281"/>
            <a:ext cx="4500270" cy="1847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130"/>
            <a:r>
              <a:rPr lang="nb-NO" smtClean="0">
                <a:solidFill>
                  <a:prstClr val="black">
                    <a:tint val="75000"/>
                  </a:prstClr>
                </a:solidFill>
              </a:rPr>
              <a:t>Tittel på presentasjon og navn på foredragsholder</a:t>
            </a:r>
            <a:endParaRPr lang="nb-NO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62" y="6392281"/>
            <a:ext cx="308771" cy="18471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130"/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</a:rPr>
              <a:pPr defTabSz="913130"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6" name="Rett linje 15"/>
          <p:cNvCxnSpPr/>
          <p:nvPr userDrawn="1"/>
        </p:nvCxnSpPr>
        <p:spPr>
          <a:xfrm flipV="1">
            <a:off x="6624398" y="6435474"/>
            <a:ext cx="0" cy="108038"/>
          </a:xfrm>
          <a:prstGeom prst="line">
            <a:avLst/>
          </a:prstGeom>
          <a:ln w="19050">
            <a:solidFill>
              <a:srgbClr val="A6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135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39" y="5960127"/>
            <a:ext cx="10935533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  <p:sldLayoutId id="2147483855" r:id="rId24"/>
    <p:sldLayoutId id="2147483856" r:id="rId25"/>
    <p:sldLayoutId id="2147483857" r:id="rId26"/>
    <p:sldLayoutId id="2147483858" r:id="rId27"/>
    <p:sldLayoutId id="2147483859" r:id="rId28"/>
    <p:sldLayoutId id="2147483860" r:id="rId29"/>
    <p:sldLayoutId id="2147483861" r:id="rId30"/>
    <p:sldLayoutId id="2147483862" r:id="rId31"/>
  </p:sldLayoutIdLst>
  <p:hf hdr="0"/>
  <p:txStyles>
    <p:titleStyle>
      <a:lvl1pPr algn="l" defTabSz="91313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782" indent="-179782" algn="l" defTabSz="91313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49358" indent="-179782" algn="l" defTabSz="913130" rtl="0" eaLnBrk="1" latinLnBrk="0" hangingPunct="1">
        <a:lnSpc>
          <a:spcPct val="100000"/>
        </a:lnSpc>
        <a:spcBef>
          <a:spcPts val="0"/>
        </a:spcBef>
        <a:spcAft>
          <a:spcPts val="251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9029" indent="-179782" algn="l" defTabSz="913130" rtl="0" eaLnBrk="1" latinLnBrk="0" hangingPunct="1">
        <a:lnSpc>
          <a:spcPct val="100000"/>
        </a:lnSpc>
        <a:spcBef>
          <a:spcPts val="0"/>
        </a:spcBef>
        <a:spcAft>
          <a:spcPts val="251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88699" indent="-179782" algn="l" defTabSz="913130" rtl="0" eaLnBrk="1" latinLnBrk="0" hangingPunct="1">
        <a:lnSpc>
          <a:spcPct val="100000"/>
        </a:lnSpc>
        <a:spcBef>
          <a:spcPts val="0"/>
        </a:spcBef>
        <a:spcAft>
          <a:spcPts val="251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8277" indent="-179782" algn="l" defTabSz="913130" rtl="0" eaLnBrk="1" latinLnBrk="0" hangingPunct="1">
        <a:lnSpc>
          <a:spcPct val="100000"/>
        </a:lnSpc>
        <a:spcBef>
          <a:spcPts val="0"/>
        </a:spcBef>
        <a:spcAft>
          <a:spcPts val="251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090" indent="-228299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655" indent="-228299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4220" indent="-228299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818" indent="-228299" algn="l" defTabSz="91313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33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95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59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858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88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20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454" algn="l" defTabSz="91313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109" y="365210"/>
            <a:ext cx="10514231" cy="1325870"/>
          </a:xfrm>
          <a:prstGeom prst="rect">
            <a:avLst/>
          </a:prstGeom>
        </p:spPr>
        <p:txBody>
          <a:bodyPr vert="horz" lIns="91408" tIns="45718" rIns="91408" bIns="45718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109" y="1826065"/>
            <a:ext cx="10514231" cy="4352347"/>
          </a:xfrm>
          <a:prstGeom prst="rect">
            <a:avLst/>
          </a:prstGeom>
        </p:spPr>
        <p:txBody>
          <a:bodyPr vert="horz" lIns="91408" tIns="45718" rIns="91408" bIns="45718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109" y="6357824"/>
            <a:ext cx="2742843" cy="365210"/>
          </a:xfrm>
          <a:prstGeom prst="rect">
            <a:avLst/>
          </a:prstGeom>
        </p:spPr>
        <p:txBody>
          <a:bodyPr vert="horz" lIns="91408" tIns="45718" rIns="91408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92"/>
            <a:fld id="{CB8AA595-C136-6641-89F1-6C55E90F1B89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3992"/>
              <a:t>26/10/2018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vert="horz" lIns="91408" tIns="45718" rIns="91408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92"/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vert="horz" lIns="91408" tIns="45718" rIns="91408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3992"/>
            <a:fld id="{024B5FA4-629A-B84C-AE03-D6522920A183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3992"/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44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xStyles>
    <p:titleStyle>
      <a:lvl1pPr algn="l" defTabSz="9139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92" indent="-228492" algn="l" defTabSz="91394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74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38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63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6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8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92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74" indent="-228492" algn="l" defTabSz="91394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46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8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92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74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38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63" algn="l" defTabSz="91394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57" y="576206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56" y="1953715"/>
            <a:ext cx="10926655" cy="37813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6420" y="6392297"/>
            <a:ext cx="84611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Skatemøte 21.03.2018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59" y="6392297"/>
            <a:ext cx="4500270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78" y="6392297"/>
            <a:ext cx="30877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6" name="Rett linje 15"/>
          <p:cNvCxnSpPr/>
          <p:nvPr userDrawn="1"/>
        </p:nvCxnSpPr>
        <p:spPr>
          <a:xfrm flipV="1">
            <a:off x="6624397" y="6435491"/>
            <a:ext cx="0" cy="108039"/>
          </a:xfrm>
          <a:prstGeom prst="line">
            <a:avLst/>
          </a:prstGeom>
          <a:ln w="19050">
            <a:solidFill>
              <a:srgbClr val="A6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9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38" y="5960124"/>
            <a:ext cx="10935534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  <p:sldLayoutId id="2147483907" r:id="rId18"/>
    <p:sldLayoutId id="2147483908" r:id="rId19"/>
    <p:sldLayoutId id="2147483909" r:id="rId20"/>
    <p:sldLayoutId id="2147483910" r:id="rId21"/>
    <p:sldLayoutId id="2147483911" r:id="rId22"/>
    <p:sldLayoutId id="2147483912" r:id="rId23"/>
    <p:sldLayoutId id="2147483913" r:id="rId24"/>
    <p:sldLayoutId id="2147483914" r:id="rId25"/>
    <p:sldLayoutId id="2147483915" r:id="rId26"/>
    <p:sldLayoutId id="2147483916" r:id="rId27"/>
    <p:sldLayoutId id="2147483917" r:id="rId28"/>
    <p:sldLayoutId id="2147483918" r:id="rId29"/>
  </p:sldLayoutIdLst>
  <p:hf sldNum="0" hdr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355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9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57" y="576206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56" y="1953715"/>
            <a:ext cx="10926655" cy="37813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6420" y="6392297"/>
            <a:ext cx="84611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Møte med NFD og BR 7 juni 2018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59" y="6392297"/>
            <a:ext cx="4500270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78" y="6392297"/>
            <a:ext cx="30877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cxnSp>
        <p:nvCxnSpPr>
          <p:cNvPr id="16" name="Rett linje 15"/>
          <p:cNvCxnSpPr/>
          <p:nvPr userDrawn="1"/>
        </p:nvCxnSpPr>
        <p:spPr>
          <a:xfrm flipV="1">
            <a:off x="6624397" y="6435491"/>
            <a:ext cx="0" cy="108039"/>
          </a:xfrm>
          <a:prstGeom prst="line">
            <a:avLst/>
          </a:prstGeom>
          <a:ln w="19050">
            <a:solidFill>
              <a:srgbClr val="A6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8" y="5960124"/>
            <a:ext cx="10935534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8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  <p:sldLayoutId id="2147483939" r:id="rId19"/>
    <p:sldLayoutId id="2147483940" r:id="rId20"/>
    <p:sldLayoutId id="2147483941" r:id="rId21"/>
    <p:sldLayoutId id="2147483942" r:id="rId22"/>
    <p:sldLayoutId id="2147483943" r:id="rId23"/>
    <p:sldLayoutId id="2147483944" r:id="rId24"/>
    <p:sldLayoutId id="2147483945" r:id="rId25"/>
    <p:sldLayoutId id="2147483946" r:id="rId26"/>
    <p:sldLayoutId id="2147483947" r:id="rId27"/>
    <p:sldLayoutId id="2147483948" r:id="rId28"/>
    <p:sldLayoutId id="2147483949" r:id="rId29"/>
  </p:sldLayoutIdLst>
  <p:hf sldNum="0" hdr="0" ftr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355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9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180000" algn="l" defTabSz="914355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66" y="576206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66" y="1953717"/>
            <a:ext cx="10926655" cy="37813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58" y="6369639"/>
            <a:ext cx="8499185" cy="2405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38"/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87" y="6392315"/>
            <a:ext cx="308770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38"/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914238"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48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38" y="5960124"/>
            <a:ext cx="10935534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  <p:sldLayoutId id="2147484000" r:id="rId24"/>
    <p:sldLayoutId id="2147484001" r:id="rId25"/>
    <p:sldLayoutId id="2147484002" r:id="rId26"/>
    <p:sldLayoutId id="2147484003" r:id="rId27"/>
    <p:sldLayoutId id="2147484004" r:id="rId28"/>
    <p:sldLayoutId id="2147484005" r:id="rId29"/>
  </p:sldLayoutIdLst>
  <p:hf sldNum="0" hdr="0" ftr="0"/>
  <p:txStyles>
    <p:titleStyle>
      <a:lvl1pPr algn="l" defTabSz="91423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914238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49943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89874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59838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3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2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0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08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6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5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3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3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1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9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66" y="576206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66" y="1953717"/>
            <a:ext cx="10926655" cy="37813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58" y="6369639"/>
            <a:ext cx="8499185" cy="2405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87" y="6392315"/>
            <a:ext cx="308770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DFAA-887F-4071-8EAD-E8CA316FCF06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48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38" y="5960124"/>
            <a:ext cx="10935534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8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  <p:sldLayoutId id="2147484024" r:id="rId18"/>
    <p:sldLayoutId id="2147484025" r:id="rId19"/>
    <p:sldLayoutId id="2147484026" r:id="rId20"/>
    <p:sldLayoutId id="2147484027" r:id="rId21"/>
    <p:sldLayoutId id="2147484028" r:id="rId22"/>
    <p:sldLayoutId id="2147484029" r:id="rId23"/>
    <p:sldLayoutId id="2147484030" r:id="rId24"/>
    <p:sldLayoutId id="2147484031" r:id="rId25"/>
    <p:sldLayoutId id="2147484032" r:id="rId26"/>
    <p:sldLayoutId id="2147484033" r:id="rId27"/>
    <p:sldLayoutId id="2147484034" r:id="rId28"/>
    <p:sldLayoutId id="2147484035" r:id="rId29"/>
  </p:sldLayoutIdLst>
  <p:hf sldNum="0" hdr="0"/>
  <p:txStyles>
    <p:titleStyle>
      <a:lvl1pPr algn="l" defTabSz="91423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914238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49943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89874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259838" indent="-179977" algn="l" defTabSz="914238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3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2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0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08" indent="-228560" algn="l" defTabSz="914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8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6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5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3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3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1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9" algn="l" defTabSz="91423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30058" y="576206"/>
            <a:ext cx="10926655" cy="113749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30057" y="1953716"/>
            <a:ext cx="10926655" cy="37813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6696421" y="6392298"/>
            <a:ext cx="84611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5"/>
            <a:r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t>Skatemøte 21.03.2018</a:t>
            </a:r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024259" y="6392298"/>
            <a:ext cx="4500270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5"/>
            <a:endParaRPr lang="nb-NO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1238079" y="6392298"/>
            <a:ext cx="308771" cy="18470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55"/>
            <a:fld id="{5751DFAA-887F-4071-8EAD-E8CA316FCF06}" type="slidenum">
              <a:rPr lang="nb-NO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914355"/>
              <a:t>‹#›</a:t>
            </a:fld>
            <a:endParaRPr lang="nb-NO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cxnSp>
        <p:nvCxnSpPr>
          <p:cNvPr id="16" name="Rett linje 15"/>
          <p:cNvCxnSpPr/>
          <p:nvPr userDrawn="1"/>
        </p:nvCxnSpPr>
        <p:spPr>
          <a:xfrm flipV="1">
            <a:off x="6624397" y="6435492"/>
            <a:ext cx="0" cy="108039"/>
          </a:xfrm>
          <a:prstGeom prst="line">
            <a:avLst/>
          </a:prstGeom>
          <a:ln w="19050">
            <a:solidFill>
              <a:srgbClr val="A6A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Bilde 1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" y="6428292"/>
            <a:ext cx="185916" cy="146338"/>
          </a:xfrm>
          <a:prstGeom prst="rect">
            <a:avLst/>
          </a:prstGeom>
        </p:spPr>
      </p:pic>
      <p:pic>
        <p:nvPicPr>
          <p:cNvPr id="20" name="Bilde 19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8" y="5960124"/>
            <a:ext cx="10935534" cy="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  <p:sldLayoutId id="2147484049" r:id="rId13"/>
    <p:sldLayoutId id="2147484050" r:id="rId14"/>
    <p:sldLayoutId id="2147484051" r:id="rId15"/>
    <p:sldLayoutId id="2147484052" r:id="rId16"/>
    <p:sldLayoutId id="2147484053" r:id="rId17"/>
    <p:sldLayoutId id="2147484054" r:id="rId18"/>
    <p:sldLayoutId id="2147484055" r:id="rId19"/>
    <p:sldLayoutId id="2147484056" r:id="rId20"/>
    <p:sldLayoutId id="2147484057" r:id="rId21"/>
    <p:sldLayoutId id="2147484058" r:id="rId22"/>
    <p:sldLayoutId id="2147484059" r:id="rId23"/>
    <p:sldLayoutId id="2147484060" r:id="rId24"/>
    <p:sldLayoutId id="2147484061" r:id="rId25"/>
    <p:sldLayoutId id="2147484062" r:id="rId26"/>
    <p:sldLayoutId id="2147484063" r:id="rId27"/>
    <p:sldLayoutId id="2147484064" r:id="rId28"/>
    <p:sldLayoutId id="2147484065" r:id="rId29"/>
    <p:sldLayoutId id="2147484066" r:id="rId30"/>
  </p:sldLayoutIdLst>
  <p:hf sldNum="0" hdr="0"/>
  <p:txStyles>
    <p:titleStyle>
      <a:lvl1pPr algn="l" defTabSz="914081" rtl="0" eaLnBrk="1" latinLnBrk="0" hangingPunct="1">
        <a:lnSpc>
          <a:spcPct val="90000"/>
        </a:lnSpc>
        <a:spcBef>
          <a:spcPct val="0"/>
        </a:spcBef>
        <a:buNone/>
        <a:defRPr sz="39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46" indent="-179946" algn="l" defTabSz="914081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sz="1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49865" indent="-179946" algn="l" defTabSz="914081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9784" indent="-179946" algn="l" defTabSz="914081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89703" indent="-179946" algn="l" defTabSz="914081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9622" indent="-179946" algn="l" defTabSz="914081" rtl="0" eaLnBrk="1" latinLnBrk="0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21" indent="-228520" algn="l" defTabSz="9140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61" indent="-228520" algn="l" defTabSz="9140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00" indent="-228520" algn="l" defTabSz="9140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40" indent="-228520" algn="l" defTabSz="91408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0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1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21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0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00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40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20" algn="l" defTabSz="9140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8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8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8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8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8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8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112" y="4955714"/>
            <a:ext cx="10514231" cy="147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>
                <a:solidFill>
                  <a:schemeClr val="bg1"/>
                </a:solidFill>
              </a:rPr>
              <a:t>– nærmere målet om kun én gang 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2" y="1709236"/>
            <a:ext cx="8035630" cy="23466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6130" y="3830482"/>
            <a:ext cx="550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Datasett  begreper  API</a:t>
            </a:r>
            <a:endParaRPr kumimoji="0" lang="nb-NO" sz="1800" b="1" i="0" u="none" strike="noStrike" kern="1200" cap="small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3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«Best i klassen» per </a:t>
            </a:r>
            <a:r>
              <a:rPr lang="nb-NO" dirty="0" smtClean="0"/>
              <a:t>oktober</a:t>
            </a:r>
            <a:br>
              <a:rPr lang="nb-NO" dirty="0" smtClean="0"/>
            </a:br>
            <a:endParaRPr lang="nb-NO" sz="1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Stavanger Kommune (147)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Kartverket (124)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Nibio</a:t>
            </a:r>
            <a:r>
              <a:rPr lang="nb-NO" dirty="0" smtClean="0"/>
              <a:t> </a:t>
            </a:r>
            <a:r>
              <a:rPr lang="nb-NO" dirty="0"/>
              <a:t>(75)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Landbruksdirektoratet (</a:t>
            </a:r>
            <a:r>
              <a:rPr lang="nb-NO" dirty="0" smtClean="0"/>
              <a:t>70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Statens vegvesen (66)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NAV </a:t>
            </a:r>
            <a:r>
              <a:rPr lang="nb-NO" dirty="0"/>
              <a:t>(</a:t>
            </a:r>
            <a:r>
              <a:rPr lang="nb-NO" dirty="0" smtClean="0"/>
              <a:t>56) (+5)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Skatteetaten (</a:t>
            </a:r>
            <a:r>
              <a:rPr lang="nb-NO" dirty="0" smtClean="0"/>
              <a:t>44</a:t>
            </a:r>
            <a:r>
              <a:rPr lang="nb-NO" dirty="0" smtClean="0"/>
              <a:t>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NVE (43)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Difi</a:t>
            </a:r>
            <a:r>
              <a:rPr lang="nb-NO" dirty="0" smtClean="0"/>
              <a:t> (37)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Miljødirektoratet (28)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SSB (27)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Oljedirektoratet (27)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NGU (26)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Norsk Polarinstitutt (25)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Brønnøysundregistrene (24</a:t>
            </a:r>
            <a:r>
              <a:rPr lang="nb-NO" dirty="0" smtClean="0"/>
              <a:t>) (+1)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Oslo Kommune (22)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Mattilsynet (15)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Kystverket (13)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Riksantikvaren (12)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Tromsø kommune (12)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Meteorologisk institutt (11)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Senter for internasjonalisering av utdanning (11)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Fiskeridirektoratet (</a:t>
            </a:r>
            <a:r>
              <a:rPr lang="nb-NO" dirty="0" smtClean="0"/>
              <a:t>11) (+1)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Bergen kommune (10)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Utdanningsdirektoratet (10)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Avinor (9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Aure kommune (9)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Artsdatabanken (8)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13263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879" y="1825625"/>
            <a:ext cx="7780655" cy="4352925"/>
          </a:xfrm>
          <a:prstGeom prst="rect">
            <a:avLst/>
          </a:prstGeom>
        </p:spPr>
      </p:pic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1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Mest brukte søkeord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44" y="1825625"/>
            <a:ext cx="6719724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Antall brukere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871587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70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Tilbakevendende brukere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243148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76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Brukere fordelt på land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91600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12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Brukere fordelt på byer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432092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5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Sidevisninger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787386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691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Kanaler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257729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77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Mobil og </a:t>
            </a:r>
            <a:r>
              <a:rPr lang="nb-NO" sz="4400" b="1" dirty="0" err="1" smtClean="0">
                <a:latin typeface="+mn-lt"/>
              </a:rPr>
              <a:t>tablet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621116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140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112" y="4955714"/>
            <a:ext cx="10514231" cy="1472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sz="4000" dirty="0" smtClean="0">
                <a:solidFill>
                  <a:schemeClr val="bg1"/>
                </a:solidFill>
              </a:rPr>
              <a:t>STATISTIKK</a:t>
            </a:r>
          </a:p>
          <a:p>
            <a:pPr marL="0" indent="0" algn="ctr">
              <a:buNone/>
            </a:pPr>
            <a:r>
              <a:rPr lang="nb-NO" sz="4000" dirty="0" smtClean="0">
                <a:solidFill>
                  <a:schemeClr val="bg1"/>
                </a:solidFill>
              </a:rPr>
              <a:t>Oktober </a:t>
            </a:r>
            <a:r>
              <a:rPr lang="nb-NO" sz="4000" dirty="0" smtClean="0">
                <a:solidFill>
                  <a:schemeClr val="bg1"/>
                </a:solidFill>
              </a:rPr>
              <a:t>2018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2" y="1709236"/>
            <a:ext cx="8035630" cy="23466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6130" y="3830482"/>
            <a:ext cx="550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2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B9BD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Datasett  begreper  API</a:t>
            </a:r>
            <a:endParaRPr kumimoji="0" lang="nb-NO" sz="1800" b="1" i="0" u="none" strike="noStrike" kern="1200" cap="small" spc="0" normalizeH="0" baseline="0" noProof="0" dirty="0">
              <a:ln>
                <a:noFill/>
              </a:ln>
              <a:solidFill>
                <a:srgbClr val="5B9BD5">
                  <a:lumMod val="20000"/>
                  <a:lumOff val="8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9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Antall datasett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04391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998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Tilgjengelighet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130804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45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Opprinnelse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158663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593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b="1" dirty="0" smtClean="0">
                <a:latin typeface="+mn-lt"/>
              </a:rPr>
              <a:t>Sektor</a:t>
            </a:r>
            <a:endParaRPr lang="nb-NO" sz="4400" b="1" dirty="0">
              <a:latin typeface="+mn-lt"/>
            </a:endParaRP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Møte med NFD og BR 7 juni 2018</a:t>
            </a:r>
            <a:endParaRPr lang="en-GB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99431"/>
              </p:ext>
            </p:extLst>
          </p:nvPr>
        </p:nvGraphicFramePr>
        <p:xfrm>
          <a:off x="838200" y="1825625"/>
          <a:ext cx="10514013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68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Top 20 søkeord blant 4258 søk</a:t>
            </a:r>
            <a:br>
              <a:rPr lang="nb-NO" dirty="0" smtClean="0"/>
            </a:br>
            <a:r>
              <a:rPr lang="nb-NO" dirty="0" smtClean="0"/>
              <a:t>(siden lansering)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453" indent="-514453">
              <a:buFont typeface="+mj-lt"/>
              <a:buAutoNum type="arabicPeriod"/>
            </a:pPr>
            <a:r>
              <a:rPr lang="nb-NO" dirty="0"/>
              <a:t>e</a:t>
            </a:r>
            <a:r>
              <a:rPr lang="nb-NO" dirty="0" smtClean="0"/>
              <a:t>nhetsregisteret (37) 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Arkivverket (31) 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e</a:t>
            </a:r>
            <a:r>
              <a:rPr lang="nb-NO" dirty="0" smtClean="0"/>
              <a:t>nhet (30) 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Arkiv (23)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Enhetsregisteret (14)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Inntekt (14)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Skattegrunnlag (14)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Regnskap (12)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Felles datakatalog (14)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Oslo (</a:t>
            </a:r>
            <a:r>
              <a:rPr lang="nb-NO" dirty="0" smtClean="0"/>
              <a:t>10</a:t>
            </a:r>
            <a:r>
              <a:rPr lang="nb-NO" dirty="0" smtClean="0"/>
              <a:t>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ssb</a:t>
            </a:r>
            <a:r>
              <a:rPr lang="nb-NO" dirty="0" smtClean="0"/>
              <a:t> (10)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Adresse (9)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Nav (9)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Samboer (9)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Enhet (8)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Folkeregister (8)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kommunenummer (</a:t>
            </a:r>
            <a:r>
              <a:rPr lang="nb-NO" dirty="0"/>
              <a:t>8</a:t>
            </a:r>
            <a:r>
              <a:rPr lang="nb-NO" dirty="0" smtClean="0"/>
              <a:t>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Postadresser (8)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arbeidsforhold (7)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folkeregisteret (</a:t>
            </a:r>
            <a:r>
              <a:rPr lang="nb-NO" dirty="0"/>
              <a:t>7</a:t>
            </a:r>
            <a:r>
              <a:rPr lang="nb-NO" dirty="0" smtClean="0"/>
              <a:t>)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23879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Top 20 søkeord blant </a:t>
            </a:r>
            <a:r>
              <a:rPr lang="nb-NO" dirty="0" smtClean="0"/>
              <a:t>406 </a:t>
            </a:r>
            <a:r>
              <a:rPr lang="nb-NO" dirty="0" smtClean="0"/>
              <a:t>søk</a:t>
            </a:r>
            <a:br>
              <a:rPr lang="nb-NO" dirty="0" smtClean="0"/>
            </a:br>
            <a:r>
              <a:rPr lang="nb-NO" dirty="0" smtClean="0"/>
              <a:t>(Oktober </a:t>
            </a:r>
            <a:r>
              <a:rPr lang="nb-NO" dirty="0" smtClean="0"/>
              <a:t>2018)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453" indent="-514453">
              <a:buFont typeface="+mj-lt"/>
              <a:buAutoNum type="arabicPeriod"/>
            </a:pPr>
            <a:r>
              <a:rPr lang="nb-NO" dirty="0" smtClean="0"/>
              <a:t>Enhet (16)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Arkiv (14)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Enhetsregisteret (14)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Enhet (8)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Skattegrunnlag (6)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Api</a:t>
            </a:r>
            <a:r>
              <a:rPr lang="nb-NO" dirty="0" smtClean="0"/>
              <a:t>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Entur</a:t>
            </a:r>
            <a:r>
              <a:rPr lang="nb-NO" dirty="0" smtClean="0"/>
              <a:t>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Inntekt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Løsøre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Nav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Regnskap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Sak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Samboer (4)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Ssb</a:t>
            </a:r>
            <a:r>
              <a:rPr lang="nb-NO" dirty="0" smtClean="0"/>
              <a:t> (4)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Bergen (3)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Difi</a:t>
            </a:r>
            <a:r>
              <a:rPr lang="nb-NO" dirty="0" smtClean="0"/>
              <a:t> (3)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Skattemelding (3)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Smilefjes (3)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Akvakultur (2)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API (2)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36056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Top 20 Datasett siden lansering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453" indent="-514453">
              <a:buFont typeface="+mj-lt"/>
              <a:buAutoNum type="arabicPeriod"/>
            </a:pPr>
            <a:r>
              <a:rPr lang="nb-NO" dirty="0"/>
              <a:t>Løsøreregisteret </a:t>
            </a:r>
            <a:r>
              <a:rPr lang="nb-NO" dirty="0" smtClean="0"/>
              <a:t>(551) (+187)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Det </a:t>
            </a:r>
            <a:r>
              <a:rPr lang="nb-NO" dirty="0"/>
              <a:t>sentrale folkeregisteret </a:t>
            </a:r>
            <a:r>
              <a:rPr lang="nb-NO" dirty="0" smtClean="0"/>
              <a:t>(</a:t>
            </a:r>
            <a:r>
              <a:rPr lang="nb-NO" dirty="0" smtClean="0"/>
              <a:t>373</a:t>
            </a:r>
            <a:r>
              <a:rPr lang="nb-NO" dirty="0" smtClean="0"/>
              <a:t>) </a:t>
            </a:r>
            <a:r>
              <a:rPr lang="nb-NO" dirty="0" smtClean="0"/>
              <a:t>(+30</a:t>
            </a:r>
            <a:r>
              <a:rPr lang="nb-NO" dirty="0" smtClean="0"/>
              <a:t>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Konkursregisteret (</a:t>
            </a:r>
            <a:r>
              <a:rPr lang="nb-NO" dirty="0" smtClean="0"/>
              <a:t>295) (+19)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Enhets-/Foretaksregisteret – Åpne data (292) </a:t>
            </a:r>
            <a:r>
              <a:rPr lang="nb-NO" dirty="0" smtClean="0"/>
              <a:t>(+120)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Enhetsregisteret (</a:t>
            </a:r>
            <a:r>
              <a:rPr lang="nb-NO" dirty="0" smtClean="0"/>
              <a:t>228</a:t>
            </a:r>
            <a:r>
              <a:rPr lang="nb-NO" dirty="0" smtClean="0"/>
              <a:t>) (+46)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Kunngjøringer fra Brønnøysundregistrene (180) </a:t>
            </a:r>
            <a:r>
              <a:rPr lang="nb-NO" dirty="0" smtClean="0"/>
              <a:t>(+54)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Historisk </a:t>
            </a:r>
            <a:r>
              <a:rPr lang="nb-NO" dirty="0" smtClean="0"/>
              <a:t>statistikk om arbeidsmarkedet (</a:t>
            </a:r>
            <a:r>
              <a:rPr lang="nb-NO" dirty="0" smtClean="0"/>
              <a:t>148) (+3)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Regnskapsregisteret (133) </a:t>
            </a:r>
            <a:r>
              <a:rPr lang="nb-NO" dirty="0" smtClean="0"/>
              <a:t>(+28)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Søppelkasser </a:t>
            </a:r>
            <a:r>
              <a:rPr lang="nb-NO" dirty="0" smtClean="0"/>
              <a:t>(</a:t>
            </a:r>
            <a:r>
              <a:rPr lang="nb-NO" dirty="0" smtClean="0"/>
              <a:t>131) (+4)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Akvakulturregisteret – Abonnement (103) </a:t>
            </a:r>
            <a:r>
              <a:rPr lang="nb-NO" dirty="0" smtClean="0"/>
              <a:t>(+15)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Innrapportert </a:t>
            </a:r>
            <a:r>
              <a:rPr lang="nb-NO" dirty="0" smtClean="0"/>
              <a:t>inntekt </a:t>
            </a:r>
            <a:r>
              <a:rPr lang="nb-NO" dirty="0" smtClean="0"/>
              <a:t>(</a:t>
            </a:r>
            <a:r>
              <a:rPr lang="nb-NO" dirty="0" smtClean="0"/>
              <a:t>102</a:t>
            </a:r>
            <a:r>
              <a:rPr lang="nb-NO" dirty="0" smtClean="0"/>
              <a:t>) (+6)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Felles datakatalog (97) </a:t>
            </a:r>
            <a:r>
              <a:rPr lang="nb-NO" dirty="0" smtClean="0"/>
              <a:t>(+21)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Offentlig </a:t>
            </a:r>
            <a:r>
              <a:rPr lang="nb-NO" dirty="0" smtClean="0"/>
              <a:t>støtte </a:t>
            </a:r>
            <a:r>
              <a:rPr lang="nb-NO" dirty="0" smtClean="0"/>
              <a:t>(</a:t>
            </a:r>
            <a:r>
              <a:rPr lang="nb-NO" dirty="0" smtClean="0"/>
              <a:t>92</a:t>
            </a:r>
            <a:r>
              <a:rPr lang="nb-NO" dirty="0" smtClean="0"/>
              <a:t>) (+6)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Partiregisteret (84) </a:t>
            </a:r>
            <a:r>
              <a:rPr lang="nb-NO" dirty="0" smtClean="0"/>
              <a:t>(+21)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Valutaregister (83) </a:t>
            </a:r>
            <a:r>
              <a:rPr lang="nb-NO" dirty="0" smtClean="0"/>
              <a:t>(+24)</a:t>
            </a:r>
            <a:endParaRPr lang="nb-NO" dirty="0"/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Reservasjonsregisteret (</a:t>
            </a:r>
            <a:r>
              <a:rPr lang="nb-NO" dirty="0" smtClean="0"/>
              <a:t>82</a:t>
            </a:r>
            <a:r>
              <a:rPr lang="nb-NO" dirty="0" smtClean="0"/>
              <a:t>) (+5)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Oppgaveregisteret (79)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EMAS-registeret (75)</a:t>
            </a:r>
            <a:endParaRPr lang="nb-NO" dirty="0" smtClean="0"/>
          </a:p>
          <a:p>
            <a:pPr marL="514453" indent="-514453">
              <a:buFont typeface="+mj-lt"/>
              <a:buAutoNum type="arabicPeriod"/>
            </a:pPr>
            <a:r>
              <a:rPr lang="nb-NO" dirty="0" err="1" smtClean="0"/>
              <a:t>Folketeljinga</a:t>
            </a:r>
            <a:r>
              <a:rPr lang="nb-NO" dirty="0" smtClean="0"/>
              <a:t> </a:t>
            </a:r>
            <a:r>
              <a:rPr lang="nb-NO" dirty="0" smtClean="0"/>
              <a:t>1910 </a:t>
            </a:r>
            <a:r>
              <a:rPr lang="nb-NO" dirty="0" smtClean="0"/>
              <a:t>(74) (+5)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API mot SSBs statistikkbank (74) </a:t>
            </a:r>
            <a:r>
              <a:rPr lang="nb-NO" dirty="0" smtClean="0"/>
              <a:t>(+14)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133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Top 20 Datasett </a:t>
            </a:r>
            <a:r>
              <a:rPr lang="nb-NO" dirty="0" smtClean="0"/>
              <a:t>oktober </a:t>
            </a:r>
            <a:r>
              <a:rPr lang="nb-NO" dirty="0" smtClean="0"/>
              <a:t>2018</a:t>
            </a:r>
            <a:br>
              <a:rPr lang="nb-NO" dirty="0" smtClean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453" indent="-514453">
              <a:buFont typeface="+mj-lt"/>
              <a:buAutoNum type="arabicPeriod"/>
            </a:pPr>
            <a:r>
              <a:rPr lang="nb-NO" dirty="0" smtClean="0"/>
              <a:t>Løsøreregisteret (</a:t>
            </a:r>
            <a:r>
              <a:rPr lang="nb-NO" dirty="0" smtClean="0"/>
              <a:t>146) (-18)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Enhets-/Foretaksregisteret – Åpne data (96) (+25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Kunngjøringer fra Brønnøysundregistrene (39) (-24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Enhetsregisteret (32) (-32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EMAS-registeret (27) (+14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Regnskapsregisteret (24) (+8)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Det </a:t>
            </a:r>
            <a:r>
              <a:rPr lang="nb-NO" dirty="0"/>
              <a:t>sentrale folkeregisteret </a:t>
            </a:r>
            <a:r>
              <a:rPr lang="nb-NO" dirty="0" smtClean="0"/>
              <a:t>(21</a:t>
            </a:r>
            <a:r>
              <a:rPr lang="nb-NO" dirty="0" smtClean="0"/>
              <a:t>) </a:t>
            </a:r>
            <a:r>
              <a:rPr lang="nb-NO" dirty="0" smtClean="0"/>
              <a:t>(-</a:t>
            </a:r>
            <a:r>
              <a:rPr lang="nb-NO" dirty="0" smtClean="0"/>
              <a:t>49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Oppgaveregisteret (20) (-8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Valutaregister (19) (-7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Partiregisteret (19) (+3)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Konkursregisteret (</a:t>
            </a:r>
            <a:r>
              <a:rPr lang="nb-NO" dirty="0" smtClean="0"/>
              <a:t>17</a:t>
            </a:r>
            <a:r>
              <a:rPr lang="nb-NO" dirty="0" smtClean="0"/>
              <a:t>) (-</a:t>
            </a:r>
            <a:r>
              <a:rPr lang="nb-NO" dirty="0" smtClean="0"/>
              <a:t>19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Felles datakatalog (13) (-8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Trafikkinformasjon (12) ()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Akvakulturregisteret </a:t>
            </a:r>
            <a:r>
              <a:rPr lang="nb-NO" dirty="0"/>
              <a:t>– Abonnement (11) (-2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Skattegrunnlag (11) (-5</a:t>
            </a:r>
            <a:r>
              <a:rPr lang="nb-NO" dirty="0" smtClean="0"/>
              <a:t>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Aksjonærregisteroppgaven </a:t>
            </a:r>
            <a:r>
              <a:rPr lang="nb-NO" dirty="0"/>
              <a:t>(10) </a:t>
            </a:r>
            <a:r>
              <a:rPr lang="nb-NO" dirty="0" smtClean="0"/>
              <a:t>()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Næringskoder i Enhetsregisteret (9) </a:t>
            </a:r>
            <a:r>
              <a:rPr lang="nb-NO" dirty="0" smtClean="0"/>
              <a:t>()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Frivillighetsregisteret (8) </a:t>
            </a:r>
            <a:r>
              <a:rPr lang="nb-NO" dirty="0" smtClean="0"/>
              <a:t>()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/>
              <a:t>Nasjonale rutedata fra Norge (8) ()</a:t>
            </a:r>
          </a:p>
          <a:p>
            <a:pPr marL="514453" indent="-514453">
              <a:buFont typeface="+mj-lt"/>
              <a:buAutoNum type="arabicPeriod"/>
            </a:pPr>
            <a:r>
              <a:rPr lang="nb-NO" dirty="0" smtClean="0"/>
              <a:t>Ressursanalyse </a:t>
            </a:r>
            <a:r>
              <a:rPr lang="nb-NO" dirty="0" smtClean="0"/>
              <a:t>om utgifter og bemanning </a:t>
            </a:r>
            <a:r>
              <a:rPr lang="nb-NO" dirty="0" smtClean="0"/>
              <a:t>(</a:t>
            </a:r>
            <a:r>
              <a:rPr lang="nb-NO" dirty="0"/>
              <a:t>7</a:t>
            </a:r>
            <a:r>
              <a:rPr lang="nb-NO" dirty="0" smtClean="0"/>
              <a:t>) (-9)</a:t>
            </a:r>
            <a:endParaRPr lang="nb-NO" dirty="0" smtClean="0"/>
          </a:p>
        </p:txBody>
      </p:sp>
    </p:spTree>
    <p:extLst>
      <p:ext uri="{BB962C8B-B14F-4D97-AF65-F5344CB8AC3E}">
        <p14:creationId xmlns:p14="http://schemas.microsoft.com/office/powerpoint/2010/main" val="41271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Om brukerne (siden lansering)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 smtClean="0"/>
              <a:t>3.822 </a:t>
            </a:r>
            <a:r>
              <a:rPr lang="nb-NO" dirty="0" smtClean="0"/>
              <a:t>unike brukere </a:t>
            </a:r>
            <a:r>
              <a:rPr lang="nb-NO" dirty="0" smtClean="0"/>
              <a:t>(+610)</a:t>
            </a:r>
            <a:endParaRPr lang="nb-NO" dirty="0" smtClean="0"/>
          </a:p>
          <a:p>
            <a:r>
              <a:rPr lang="nb-NO" dirty="0" smtClean="0"/>
              <a:t>93.308 </a:t>
            </a:r>
            <a:r>
              <a:rPr lang="nb-NO" dirty="0" smtClean="0"/>
              <a:t>side-visninger </a:t>
            </a:r>
            <a:r>
              <a:rPr lang="nb-NO" dirty="0" smtClean="0"/>
              <a:t>(+7609)</a:t>
            </a:r>
            <a:endParaRPr lang="nb-NO" dirty="0" smtClean="0"/>
          </a:p>
          <a:p>
            <a:r>
              <a:rPr lang="nb-NO" dirty="0" smtClean="0"/>
              <a:t>21:07 </a:t>
            </a:r>
            <a:r>
              <a:rPr lang="nb-NO" dirty="0" smtClean="0"/>
              <a:t>min </a:t>
            </a:r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duration</a:t>
            </a:r>
            <a:r>
              <a:rPr lang="nb-NO" dirty="0" smtClean="0"/>
              <a:t> </a:t>
            </a:r>
            <a:r>
              <a:rPr lang="nb-NO" dirty="0" smtClean="0"/>
              <a:t>(-3:08)</a:t>
            </a:r>
            <a:endParaRPr lang="nb-NO" dirty="0" smtClean="0"/>
          </a:p>
          <a:p>
            <a:r>
              <a:rPr lang="nb-NO" dirty="0" smtClean="0"/>
              <a:t>19,9% </a:t>
            </a:r>
            <a:r>
              <a:rPr lang="nb-NO" dirty="0" err="1" smtClean="0"/>
              <a:t>returning</a:t>
            </a:r>
            <a:r>
              <a:rPr lang="nb-NO" dirty="0" smtClean="0"/>
              <a:t> visitors </a:t>
            </a:r>
            <a:r>
              <a:rPr lang="nb-NO" dirty="0" smtClean="0"/>
              <a:t>(-0,2)</a:t>
            </a:r>
            <a:endParaRPr lang="nb-NO" dirty="0" smtClean="0"/>
          </a:p>
          <a:p>
            <a:r>
              <a:rPr lang="nb-NO" dirty="0" smtClean="0"/>
              <a:t>84.2% </a:t>
            </a:r>
            <a:r>
              <a:rPr lang="nb-NO" dirty="0" smtClean="0"/>
              <a:t>Norge, </a:t>
            </a:r>
            <a:r>
              <a:rPr lang="nb-NO" dirty="0" smtClean="0"/>
              <a:t>4.7% </a:t>
            </a:r>
            <a:r>
              <a:rPr lang="nb-NO" dirty="0" smtClean="0"/>
              <a:t>Sverige </a:t>
            </a:r>
            <a:r>
              <a:rPr lang="nb-NO" dirty="0" smtClean="0"/>
              <a:t>(-0,4/+0,1)</a:t>
            </a:r>
            <a:endParaRPr lang="nb-NO" dirty="0" smtClean="0"/>
          </a:p>
          <a:p>
            <a:r>
              <a:rPr lang="nb-NO" dirty="0" smtClean="0"/>
              <a:t>40,0% </a:t>
            </a:r>
            <a:r>
              <a:rPr lang="nb-NO" dirty="0" smtClean="0"/>
              <a:t>Oslo </a:t>
            </a:r>
            <a:r>
              <a:rPr lang="nb-NO" dirty="0" smtClean="0"/>
              <a:t>(-0,4), 8,1% </a:t>
            </a:r>
            <a:r>
              <a:rPr lang="nb-NO" dirty="0" smtClean="0"/>
              <a:t>Brønnøy </a:t>
            </a:r>
            <a:r>
              <a:rPr lang="nb-NO" dirty="0" smtClean="0"/>
              <a:t>(+0,1), 4,1% </a:t>
            </a:r>
            <a:r>
              <a:rPr lang="nb-NO" dirty="0" smtClean="0"/>
              <a:t>Trondheim </a:t>
            </a:r>
            <a:r>
              <a:rPr lang="nb-NO" dirty="0" smtClean="0"/>
              <a:t>(+0,1), 3,8% </a:t>
            </a:r>
            <a:r>
              <a:rPr lang="nb-NO" dirty="0" smtClean="0"/>
              <a:t>Stockholm </a:t>
            </a:r>
            <a:r>
              <a:rPr lang="nb-NO" dirty="0" smtClean="0"/>
              <a:t>(+0,1)</a:t>
            </a:r>
            <a:endParaRPr lang="nb-NO" dirty="0" smtClean="0"/>
          </a:p>
          <a:p>
            <a:pPr lvl="1"/>
            <a:r>
              <a:rPr lang="nb-NO" dirty="0" smtClean="0"/>
              <a:t>BR </a:t>
            </a:r>
            <a:r>
              <a:rPr lang="nb-NO" dirty="0" smtClean="0"/>
              <a:t>(318), </a:t>
            </a:r>
            <a:r>
              <a:rPr lang="nb-NO" dirty="0" smtClean="0"/>
              <a:t>Telenor </a:t>
            </a:r>
            <a:r>
              <a:rPr lang="nb-NO" dirty="0" smtClean="0"/>
              <a:t>(224), </a:t>
            </a:r>
            <a:r>
              <a:rPr lang="nb-NO" dirty="0" smtClean="0"/>
              <a:t>Skattedirektoratet (</a:t>
            </a:r>
            <a:r>
              <a:rPr lang="nb-NO" dirty="0" smtClean="0"/>
              <a:t>142), </a:t>
            </a:r>
            <a:r>
              <a:rPr lang="nb-NO" dirty="0" err="1" smtClean="0"/>
              <a:t>Altibox</a:t>
            </a:r>
            <a:r>
              <a:rPr lang="nb-NO" dirty="0" smtClean="0"/>
              <a:t> (</a:t>
            </a:r>
            <a:r>
              <a:rPr lang="nb-NO" dirty="0" smtClean="0"/>
              <a:t>121), </a:t>
            </a:r>
            <a:r>
              <a:rPr lang="nb-NO" dirty="0" err="1"/>
              <a:t>Customer</a:t>
            </a:r>
            <a:r>
              <a:rPr lang="nb-NO" dirty="0"/>
              <a:t> </a:t>
            </a:r>
            <a:r>
              <a:rPr lang="nb-NO" dirty="0" err="1"/>
              <a:t>nets</a:t>
            </a:r>
            <a:r>
              <a:rPr lang="nb-NO" dirty="0"/>
              <a:t> (</a:t>
            </a:r>
            <a:r>
              <a:rPr lang="nb-NO" dirty="0" smtClean="0"/>
              <a:t>111), </a:t>
            </a:r>
            <a:r>
              <a:rPr lang="nb-NO" dirty="0" err="1"/>
              <a:t>Uninett</a:t>
            </a:r>
            <a:r>
              <a:rPr lang="nb-NO" dirty="0"/>
              <a:t> </a:t>
            </a:r>
            <a:r>
              <a:rPr lang="nb-NO" dirty="0" smtClean="0"/>
              <a:t>(110), </a:t>
            </a:r>
            <a:r>
              <a:rPr lang="nb-NO" dirty="0" err="1" smtClean="0"/>
              <a:t>Deutche</a:t>
            </a:r>
            <a:r>
              <a:rPr lang="nb-NO" dirty="0" smtClean="0"/>
              <a:t> Bank </a:t>
            </a:r>
            <a:r>
              <a:rPr lang="nb-NO" dirty="0" smtClean="0"/>
              <a:t>(100</a:t>
            </a:r>
            <a:r>
              <a:rPr lang="nb-NO" dirty="0" smtClean="0"/>
              <a:t>), </a:t>
            </a:r>
            <a:r>
              <a:rPr lang="nb-NO" dirty="0" err="1" smtClean="0"/>
              <a:t>Get</a:t>
            </a:r>
            <a:r>
              <a:rPr lang="nb-NO" dirty="0" smtClean="0"/>
              <a:t> </a:t>
            </a:r>
            <a:r>
              <a:rPr lang="nb-NO" dirty="0" smtClean="0"/>
              <a:t>(90), mobile end </a:t>
            </a:r>
            <a:r>
              <a:rPr lang="nb-NO" dirty="0" err="1" smtClean="0"/>
              <a:t>user</a:t>
            </a:r>
            <a:r>
              <a:rPr lang="nb-NO" dirty="0" smtClean="0"/>
              <a:t> terminals (85)</a:t>
            </a:r>
            <a:endParaRPr lang="nb-NO" dirty="0" smtClean="0"/>
          </a:p>
          <a:p>
            <a:r>
              <a:rPr lang="nb-NO" dirty="0" smtClean="0"/>
              <a:t>16% mobil og </a:t>
            </a:r>
            <a:r>
              <a:rPr lang="nb-NO" dirty="0" err="1" smtClean="0"/>
              <a:t>tablet</a:t>
            </a:r>
            <a:r>
              <a:rPr lang="nb-NO" dirty="0" smtClean="0"/>
              <a:t> </a:t>
            </a:r>
            <a:r>
              <a:rPr lang="nb-NO" dirty="0" smtClean="0"/>
              <a:t>()</a:t>
            </a:r>
            <a:endParaRPr lang="nb-NO" dirty="0" smtClean="0">
              <a:solidFill>
                <a:srgbClr val="FF0000"/>
              </a:solidFill>
            </a:endParaRPr>
          </a:p>
          <a:p>
            <a:r>
              <a:rPr lang="nb-NO" dirty="0" smtClean="0"/>
              <a:t>42% direkte </a:t>
            </a:r>
            <a:r>
              <a:rPr lang="nb-NO" dirty="0" smtClean="0"/>
              <a:t>(), 39% </a:t>
            </a:r>
            <a:r>
              <a:rPr lang="nb-NO" dirty="0" smtClean="0"/>
              <a:t>organisk søk </a:t>
            </a:r>
            <a:r>
              <a:rPr lang="nb-NO" dirty="0" smtClean="0"/>
              <a:t>(+1), </a:t>
            </a:r>
            <a:r>
              <a:rPr lang="nb-NO" dirty="0" smtClean="0"/>
              <a:t>17% </a:t>
            </a:r>
            <a:r>
              <a:rPr lang="nb-NO" dirty="0" err="1" smtClean="0"/>
              <a:t>referral</a:t>
            </a:r>
            <a:r>
              <a:rPr lang="nb-NO" dirty="0" smtClean="0"/>
              <a:t> </a:t>
            </a:r>
            <a:r>
              <a:rPr lang="nb-NO" dirty="0" smtClean="0"/>
              <a:t>(), </a:t>
            </a:r>
            <a:r>
              <a:rPr lang="nb-NO" dirty="0" smtClean="0"/>
              <a:t>2% sosiale </a:t>
            </a:r>
            <a:r>
              <a:rPr lang="nb-NO" dirty="0" smtClean="0"/>
              <a:t>medier ()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91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Om brukerne </a:t>
            </a:r>
            <a:r>
              <a:rPr lang="nb-NO" dirty="0" smtClean="0"/>
              <a:t>(oktober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 smtClean="0"/>
              <a:t>603 </a:t>
            </a:r>
            <a:r>
              <a:rPr lang="nb-NO" dirty="0" smtClean="0"/>
              <a:t>unike brukere </a:t>
            </a:r>
            <a:r>
              <a:rPr lang="nb-NO" dirty="0" smtClean="0"/>
              <a:t>(-43)</a:t>
            </a:r>
            <a:endParaRPr lang="nb-NO" dirty="0" smtClean="0"/>
          </a:p>
          <a:p>
            <a:r>
              <a:rPr lang="nb-NO" dirty="0" smtClean="0"/>
              <a:t>6.385 </a:t>
            </a:r>
            <a:r>
              <a:rPr lang="nb-NO" dirty="0" smtClean="0"/>
              <a:t>side-visninger </a:t>
            </a:r>
            <a:r>
              <a:rPr lang="nb-NO" dirty="0" smtClean="0"/>
              <a:t>(-531)</a:t>
            </a:r>
            <a:endParaRPr lang="nb-NO" dirty="0" smtClean="0"/>
          </a:p>
          <a:p>
            <a:r>
              <a:rPr lang="nb-NO" dirty="0" smtClean="0"/>
              <a:t>4:34 </a:t>
            </a:r>
            <a:r>
              <a:rPr lang="nb-NO" dirty="0" smtClean="0"/>
              <a:t>min </a:t>
            </a:r>
            <a:r>
              <a:rPr lang="nb-NO" dirty="0" err="1" smtClean="0"/>
              <a:t>session</a:t>
            </a:r>
            <a:r>
              <a:rPr lang="nb-NO" dirty="0" smtClean="0"/>
              <a:t> </a:t>
            </a:r>
            <a:r>
              <a:rPr lang="nb-NO" dirty="0" err="1" smtClean="0"/>
              <a:t>duration</a:t>
            </a:r>
            <a:r>
              <a:rPr lang="nb-NO" dirty="0" smtClean="0"/>
              <a:t> </a:t>
            </a:r>
            <a:r>
              <a:rPr lang="nb-NO" dirty="0" smtClean="0"/>
              <a:t>(-0:11)</a:t>
            </a:r>
            <a:endParaRPr lang="nb-NO" dirty="0" smtClean="0"/>
          </a:p>
          <a:p>
            <a:r>
              <a:rPr lang="nb-NO" dirty="0" smtClean="0"/>
              <a:t>30,6</a:t>
            </a:r>
            <a:r>
              <a:rPr lang="nb-NO" dirty="0" smtClean="0"/>
              <a:t>% </a:t>
            </a:r>
            <a:r>
              <a:rPr lang="nb-NO" dirty="0" err="1" smtClean="0"/>
              <a:t>returning</a:t>
            </a:r>
            <a:r>
              <a:rPr lang="nb-NO" dirty="0" smtClean="0"/>
              <a:t> visitors (+</a:t>
            </a:r>
            <a:r>
              <a:rPr lang="nb-NO" dirty="0" smtClean="0"/>
              <a:t>1,5)</a:t>
            </a:r>
            <a:endParaRPr lang="nb-NO" dirty="0" smtClean="0"/>
          </a:p>
          <a:p>
            <a:r>
              <a:rPr lang="nb-NO" dirty="0" smtClean="0"/>
              <a:t>85.7% Norge,4.6% </a:t>
            </a:r>
            <a:r>
              <a:rPr lang="nb-NO" dirty="0" smtClean="0"/>
              <a:t>Sverige </a:t>
            </a:r>
            <a:r>
              <a:rPr lang="nb-NO" dirty="0" smtClean="0"/>
              <a:t>(-0,5/+1,4)</a:t>
            </a:r>
            <a:endParaRPr lang="nb-NO" dirty="0" smtClean="0"/>
          </a:p>
          <a:p>
            <a:r>
              <a:rPr lang="nb-NO" dirty="0" smtClean="0"/>
              <a:t>39,7% </a:t>
            </a:r>
            <a:r>
              <a:rPr lang="nb-NO" dirty="0" smtClean="0"/>
              <a:t>Oslo </a:t>
            </a:r>
            <a:r>
              <a:rPr lang="nb-NO" dirty="0" smtClean="0"/>
              <a:t>(-5,7</a:t>
            </a:r>
            <a:r>
              <a:rPr lang="nb-NO" dirty="0" smtClean="0"/>
              <a:t>), </a:t>
            </a:r>
            <a:r>
              <a:rPr lang="nb-NO" dirty="0" smtClean="0"/>
              <a:t>15,3% </a:t>
            </a:r>
            <a:r>
              <a:rPr lang="nb-NO" dirty="0" smtClean="0"/>
              <a:t>Brønnøy </a:t>
            </a:r>
            <a:r>
              <a:rPr lang="nb-NO" dirty="0" smtClean="0"/>
              <a:t>(+5,1), 4,2 % </a:t>
            </a:r>
            <a:r>
              <a:rPr lang="nb-NO" dirty="0" smtClean="0"/>
              <a:t>Trondheim (+0,6), </a:t>
            </a:r>
            <a:r>
              <a:rPr lang="nb-NO" dirty="0" smtClean="0"/>
              <a:t>3,7% </a:t>
            </a:r>
            <a:r>
              <a:rPr lang="nb-NO" dirty="0" smtClean="0"/>
              <a:t>Stockholm </a:t>
            </a:r>
            <a:r>
              <a:rPr lang="nb-NO" dirty="0" smtClean="0"/>
              <a:t>(1,0)</a:t>
            </a:r>
            <a:endParaRPr lang="nb-NO" dirty="0" smtClean="0"/>
          </a:p>
          <a:p>
            <a:pPr lvl="1"/>
            <a:r>
              <a:rPr lang="nb-NO" dirty="0" smtClean="0"/>
              <a:t>BR (60), Telenor (50), </a:t>
            </a:r>
            <a:r>
              <a:rPr lang="nb-NO" dirty="0" err="1"/>
              <a:t>Deutche</a:t>
            </a:r>
            <a:r>
              <a:rPr lang="nb-NO" dirty="0"/>
              <a:t> Bank </a:t>
            </a:r>
            <a:r>
              <a:rPr lang="nb-NO" dirty="0" smtClean="0"/>
              <a:t>(25), Skattedirektoratet(</a:t>
            </a:r>
            <a:r>
              <a:rPr lang="nb-NO" dirty="0"/>
              <a:t>23), </a:t>
            </a:r>
            <a:r>
              <a:rPr lang="nb-NO" dirty="0" err="1"/>
              <a:t>Customer</a:t>
            </a:r>
            <a:r>
              <a:rPr lang="nb-NO" dirty="0"/>
              <a:t> </a:t>
            </a:r>
            <a:r>
              <a:rPr lang="nb-NO" dirty="0" err="1"/>
              <a:t>nets</a:t>
            </a:r>
            <a:r>
              <a:rPr lang="nb-NO" dirty="0"/>
              <a:t> (16</a:t>
            </a:r>
            <a:r>
              <a:rPr lang="nb-NO" dirty="0" smtClean="0"/>
              <a:t>),  </a:t>
            </a:r>
            <a:r>
              <a:rPr lang="nb-NO" dirty="0" err="1" smtClean="0"/>
              <a:t>Get</a:t>
            </a:r>
            <a:r>
              <a:rPr lang="nb-NO" dirty="0" smtClean="0"/>
              <a:t> as </a:t>
            </a:r>
            <a:r>
              <a:rPr lang="nb-NO" dirty="0" err="1" smtClean="0"/>
              <a:t>customers</a:t>
            </a:r>
            <a:r>
              <a:rPr lang="nb-NO" dirty="0" smtClean="0"/>
              <a:t> (16), </a:t>
            </a:r>
            <a:r>
              <a:rPr lang="nb-NO" dirty="0" err="1" smtClean="0"/>
              <a:t>Uninett</a:t>
            </a:r>
            <a:r>
              <a:rPr lang="nb-NO" dirty="0" smtClean="0"/>
              <a:t> (16), </a:t>
            </a:r>
            <a:r>
              <a:rPr lang="nb-NO" dirty="0" err="1" smtClean="0"/>
              <a:t>Intility</a:t>
            </a:r>
            <a:r>
              <a:rPr lang="nb-NO" dirty="0" smtClean="0"/>
              <a:t> (16)</a:t>
            </a:r>
          </a:p>
          <a:p>
            <a:r>
              <a:rPr lang="nb-NO" dirty="0" smtClean="0"/>
              <a:t>19,5% mobil og </a:t>
            </a:r>
            <a:r>
              <a:rPr lang="nb-NO" dirty="0" err="1" smtClean="0"/>
              <a:t>tablet</a:t>
            </a:r>
            <a:r>
              <a:rPr lang="nb-NO" dirty="0" smtClean="0"/>
              <a:t> </a:t>
            </a:r>
            <a:r>
              <a:rPr lang="nb-NO" dirty="0" smtClean="0"/>
              <a:t>(-4,3)</a:t>
            </a:r>
            <a:endParaRPr lang="nb-NO" dirty="0" smtClean="0">
              <a:solidFill>
                <a:srgbClr val="FF0000"/>
              </a:solidFill>
            </a:endParaRPr>
          </a:p>
          <a:p>
            <a:r>
              <a:rPr lang="nb-NO" dirty="0" smtClean="0"/>
              <a:t>42% </a:t>
            </a:r>
            <a:r>
              <a:rPr lang="nb-NO" dirty="0"/>
              <a:t>organisk </a:t>
            </a:r>
            <a:r>
              <a:rPr lang="nb-NO" dirty="0" smtClean="0"/>
              <a:t>søk </a:t>
            </a:r>
            <a:r>
              <a:rPr lang="nb-NO" dirty="0" smtClean="0"/>
              <a:t>(-3), 41% </a:t>
            </a:r>
            <a:r>
              <a:rPr lang="nb-NO" dirty="0" smtClean="0"/>
              <a:t>direkte </a:t>
            </a:r>
            <a:r>
              <a:rPr lang="nb-NO" dirty="0" smtClean="0"/>
              <a:t>(+4), 15% </a:t>
            </a:r>
            <a:r>
              <a:rPr lang="nb-NO" dirty="0" err="1" smtClean="0"/>
              <a:t>referral</a:t>
            </a:r>
            <a:r>
              <a:rPr lang="nb-NO" dirty="0" smtClean="0"/>
              <a:t> (+1), 2% </a:t>
            </a:r>
            <a:r>
              <a:rPr lang="nb-NO" dirty="0" smtClean="0"/>
              <a:t>sosiale medier </a:t>
            </a:r>
            <a:r>
              <a:rPr lang="nb-NO" dirty="0" smtClean="0"/>
              <a:t>(-2,0)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937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Datasettene pr </a:t>
            </a:r>
            <a:r>
              <a:rPr lang="nb-NO" dirty="0" smtClean="0"/>
              <a:t>oktober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1139 </a:t>
            </a:r>
            <a:r>
              <a:rPr lang="nb-NO" dirty="0" smtClean="0"/>
              <a:t>datasett </a:t>
            </a:r>
            <a:r>
              <a:rPr lang="nb-NO" dirty="0" smtClean="0"/>
              <a:t>(+8)</a:t>
            </a:r>
            <a:endParaRPr lang="nb-NO" dirty="0" smtClean="0"/>
          </a:p>
          <a:p>
            <a:pPr lvl="1"/>
            <a:r>
              <a:rPr lang="nb-NO" dirty="0" smtClean="0"/>
              <a:t>1070 </a:t>
            </a:r>
            <a:r>
              <a:rPr lang="nb-NO" dirty="0" smtClean="0"/>
              <a:t>offentlig </a:t>
            </a:r>
            <a:r>
              <a:rPr lang="nb-NO" dirty="0" smtClean="0"/>
              <a:t>(+7), 66 </a:t>
            </a:r>
            <a:r>
              <a:rPr lang="nb-NO" dirty="0" smtClean="0"/>
              <a:t>begrenset</a:t>
            </a:r>
            <a:r>
              <a:rPr lang="nb-NO" dirty="0" smtClean="0"/>
              <a:t>(+1) </a:t>
            </a:r>
            <a:r>
              <a:rPr lang="nb-NO" dirty="0"/>
              <a:t>, </a:t>
            </a:r>
            <a:r>
              <a:rPr lang="nb-NO" dirty="0" smtClean="0"/>
              <a:t>2 </a:t>
            </a:r>
            <a:r>
              <a:rPr lang="nb-NO" dirty="0" smtClean="0"/>
              <a:t>unntatt, </a:t>
            </a:r>
            <a:r>
              <a:rPr lang="nb-NO" dirty="0" smtClean="0"/>
              <a:t>1 ukjent</a:t>
            </a:r>
          </a:p>
          <a:p>
            <a:pPr lvl="1"/>
            <a:r>
              <a:rPr lang="nb-NO" dirty="0" smtClean="0"/>
              <a:t>578 </a:t>
            </a:r>
            <a:r>
              <a:rPr lang="nb-NO" dirty="0"/>
              <a:t>åpne </a:t>
            </a:r>
            <a:r>
              <a:rPr lang="nb-NO" dirty="0" smtClean="0"/>
              <a:t>(+7) </a:t>
            </a:r>
            <a:r>
              <a:rPr lang="nb-NO" dirty="0" smtClean="0"/>
              <a:t>(offentlig </a:t>
            </a:r>
            <a:r>
              <a:rPr lang="nb-NO" dirty="0"/>
              <a:t>med distribusjon og lisens)</a:t>
            </a:r>
          </a:p>
          <a:p>
            <a:pPr lvl="1"/>
            <a:r>
              <a:rPr lang="nb-NO" dirty="0" smtClean="0"/>
              <a:t>24 </a:t>
            </a:r>
            <a:r>
              <a:rPr lang="nb-NO" dirty="0" smtClean="0"/>
              <a:t>vedtak </a:t>
            </a:r>
            <a:r>
              <a:rPr lang="nb-NO" dirty="0" smtClean="0"/>
              <a:t>(-1</a:t>
            </a:r>
            <a:r>
              <a:rPr lang="nb-NO" dirty="0" smtClean="0"/>
              <a:t>), 9 brukerinnsamlede, 7 tredjepart, </a:t>
            </a:r>
            <a:r>
              <a:rPr lang="nb-NO" dirty="0" smtClean="0"/>
              <a:t>1097 </a:t>
            </a:r>
            <a:r>
              <a:rPr lang="nb-NO" dirty="0"/>
              <a:t>ukjent </a:t>
            </a:r>
            <a:r>
              <a:rPr lang="nb-NO" dirty="0" smtClean="0"/>
              <a:t>opphav </a:t>
            </a:r>
            <a:r>
              <a:rPr lang="nb-NO" dirty="0" smtClean="0"/>
              <a:t>(+7)</a:t>
            </a:r>
            <a:endParaRPr lang="nb-NO" dirty="0"/>
          </a:p>
          <a:p>
            <a:pPr lvl="1"/>
            <a:r>
              <a:rPr lang="nb-NO" dirty="0" smtClean="0"/>
              <a:t>833 </a:t>
            </a:r>
            <a:r>
              <a:rPr lang="nb-NO" dirty="0" smtClean="0"/>
              <a:t>Stat </a:t>
            </a:r>
            <a:r>
              <a:rPr lang="nb-NO" dirty="0" smtClean="0"/>
              <a:t>(+9) </a:t>
            </a:r>
            <a:r>
              <a:rPr lang="nb-NO" dirty="0"/>
              <a:t>, 236 </a:t>
            </a:r>
            <a:r>
              <a:rPr lang="nb-NO" dirty="0" smtClean="0"/>
              <a:t>Kommune, 5 fylke (+1), 23 privat (+4), </a:t>
            </a:r>
          </a:p>
          <a:p>
            <a:pPr marL="457292" lvl="1" indent="0">
              <a:buNone/>
            </a:pPr>
            <a:r>
              <a:rPr lang="nb-NO" dirty="0"/>
              <a:t> </a:t>
            </a:r>
            <a:r>
              <a:rPr lang="nb-NO" dirty="0" smtClean="0"/>
              <a:t>  </a:t>
            </a:r>
            <a:r>
              <a:rPr lang="nb-NO" dirty="0" smtClean="0"/>
              <a:t>42 annet (+6)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13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Brønnøysundregistrene_bokmaal.potx [Skrivebeskyttet]" id="{74EC87ED-C4B8-4D78-B05F-22A69BEC438C}" vid="{CDE05C94-4E19-4ED7-8ECE-A0CBBD68C411}"/>
    </a:ext>
  </a:extLst>
</a:theme>
</file>

<file path=ppt/theme/theme10.xml><?xml version="1.0" encoding="utf-8"?>
<a:theme xmlns:a="http://schemas.openxmlformats.org/drawingml/2006/main" name="5_billedefrise_digitalisering">
  <a:themeElements>
    <a:clrScheme name="billedefrise_digitalisering 3">
      <a:dk1>
        <a:srgbClr val="000000"/>
      </a:dk1>
      <a:lt1>
        <a:srgbClr val="BCD5DF"/>
      </a:lt1>
      <a:dk2>
        <a:srgbClr val="A50023"/>
      </a:dk2>
      <a:lt2>
        <a:srgbClr val="808080"/>
      </a:lt2>
      <a:accent1>
        <a:srgbClr val="993300"/>
      </a:accent1>
      <a:accent2>
        <a:srgbClr val="EB6600"/>
      </a:accent2>
      <a:accent3>
        <a:srgbClr val="DAE7EC"/>
      </a:accent3>
      <a:accent4>
        <a:srgbClr val="000000"/>
      </a:accent4>
      <a:accent5>
        <a:srgbClr val="CAADAA"/>
      </a:accent5>
      <a:accent6>
        <a:srgbClr val="D55C00"/>
      </a:accent6>
      <a:hlink>
        <a:srgbClr val="FFCC00"/>
      </a:hlink>
      <a:folHlink>
        <a:srgbClr val="B2B2B2"/>
      </a:folHlink>
    </a:clrScheme>
    <a:fontScheme name="billedefrise_digitalisering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1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billedefrise_digitalisering 1">
        <a:dk1>
          <a:srgbClr val="000000"/>
        </a:dk1>
        <a:lt1>
          <a:srgbClr val="BCD5DF"/>
        </a:lt1>
        <a:dk2>
          <a:srgbClr val="A50023"/>
        </a:dk2>
        <a:lt2>
          <a:srgbClr val="808080"/>
        </a:lt2>
        <a:accent1>
          <a:srgbClr val="993300"/>
        </a:accent1>
        <a:accent2>
          <a:srgbClr val="EB6600"/>
        </a:accent2>
        <a:accent3>
          <a:srgbClr val="DAE7EC"/>
        </a:accent3>
        <a:accent4>
          <a:srgbClr val="000000"/>
        </a:accent4>
        <a:accent5>
          <a:srgbClr val="CAADAA"/>
        </a:accent5>
        <a:accent6>
          <a:srgbClr val="D55C00"/>
        </a:accent6>
        <a:hlink>
          <a:srgbClr val="FFCC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ledefrise_digitalisering 2">
        <a:dk1>
          <a:srgbClr val="000000"/>
        </a:dk1>
        <a:lt1>
          <a:srgbClr val="BCD5DF"/>
        </a:lt1>
        <a:dk2>
          <a:srgbClr val="A50023"/>
        </a:dk2>
        <a:lt2>
          <a:srgbClr val="808080"/>
        </a:lt2>
        <a:accent1>
          <a:srgbClr val="993300"/>
        </a:accent1>
        <a:accent2>
          <a:srgbClr val="EB6600"/>
        </a:accent2>
        <a:accent3>
          <a:srgbClr val="DAE7EC"/>
        </a:accent3>
        <a:accent4>
          <a:srgbClr val="000000"/>
        </a:accent4>
        <a:accent5>
          <a:srgbClr val="CAADAA"/>
        </a:accent5>
        <a:accent6>
          <a:srgbClr val="D55C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lledefrise_digitalisering 3">
        <a:dk1>
          <a:srgbClr val="000000"/>
        </a:dk1>
        <a:lt1>
          <a:srgbClr val="BCD5DF"/>
        </a:lt1>
        <a:dk2>
          <a:srgbClr val="A50023"/>
        </a:dk2>
        <a:lt2>
          <a:srgbClr val="808080"/>
        </a:lt2>
        <a:accent1>
          <a:srgbClr val="993300"/>
        </a:accent1>
        <a:accent2>
          <a:srgbClr val="EB6600"/>
        </a:accent2>
        <a:accent3>
          <a:srgbClr val="DAE7EC"/>
        </a:accent3>
        <a:accent4>
          <a:srgbClr val="000000"/>
        </a:accent4>
        <a:accent5>
          <a:srgbClr val="CAADAA"/>
        </a:accent5>
        <a:accent6>
          <a:srgbClr val="D55C00"/>
        </a:accent6>
        <a:hlink>
          <a:srgbClr val="FF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BR bokmål">
  <a:themeElements>
    <a:clrScheme name="Altinndagen">
      <a:dk1>
        <a:sysClr val="windowText" lastClr="000000"/>
      </a:dk1>
      <a:lt1>
        <a:sysClr val="window" lastClr="FFFFFF"/>
      </a:lt1>
      <a:dk2>
        <a:srgbClr val="004367"/>
      </a:dk2>
      <a:lt2>
        <a:srgbClr val="C3E8FA"/>
      </a:lt2>
      <a:accent1>
        <a:srgbClr val="004367"/>
      </a:accent1>
      <a:accent2>
        <a:srgbClr val="31A8DF"/>
      </a:accent2>
      <a:accent3>
        <a:srgbClr val="616567"/>
      </a:accent3>
      <a:accent4>
        <a:srgbClr val="5CAC34"/>
      </a:accent4>
      <a:accent5>
        <a:srgbClr val="FF0000"/>
      </a:accent5>
      <a:accent6>
        <a:srgbClr val="FFF10B"/>
      </a:accent6>
      <a:hlink>
        <a:srgbClr val="004367"/>
      </a:hlink>
      <a:folHlink>
        <a:srgbClr val="00436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mal_BR.pptx [Skrivebeskyttet]" id="{BC50E3C1-63A0-4F09-B7F3-66E3373C1CA1}" vid="{8EAD0DCB-75BE-4AEF-B17A-AC9C1FB03BAE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18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R bokmål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 bokmål.pptx" id="{702CF40A-99AA-4854-A80D-9B185C542B06}" vid="{8569E5FE-B272-491B-A421-B06EBF618174}"/>
    </a:ext>
  </a:extLst>
</a:theme>
</file>

<file path=ppt/theme/theme3.xml><?xml version="1.0" encoding="utf-8"?>
<a:theme xmlns:a="http://schemas.openxmlformats.org/drawingml/2006/main" name="9_Office-tema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10517_PPTmal_BrønnøysundregistreneV1" id="{EB359205-C4FD-5241-9A19-AF54C6958E99}" vid="{1805BF86-E6B2-4545-8FE2-A5D645AABFCB}"/>
    </a:ext>
  </a:extLst>
</a:theme>
</file>

<file path=ppt/theme/theme4.xml><?xml version="1.0" encoding="utf-8"?>
<a:theme xmlns:a="http://schemas.openxmlformats.org/drawingml/2006/main" name="6_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-tema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Brønnøysundregistrene_bokmaal.potx [Skrivebeskyttet]" id="{74EC87ED-C4B8-4D78-B05F-22A69BEC438C}" vid="{CDE05C94-4E19-4ED7-8ECE-A0CBBD68C411}"/>
    </a:ext>
  </a:extLst>
</a:theme>
</file>

<file path=ppt/theme/theme6.xml><?xml version="1.0" encoding="utf-8"?>
<a:theme xmlns:a="http://schemas.openxmlformats.org/drawingml/2006/main" name="10_Office-tema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Brønnøysundregistrene_bokmaal.potx [Skrivebeskyttet]" id="{74EC87ED-C4B8-4D78-B05F-22A69BEC438C}" vid="{CDE05C94-4E19-4ED7-8ECE-A0CBBD68C411}"/>
    </a:ext>
  </a:extLst>
</a:theme>
</file>

<file path=ppt/theme/theme7.xml><?xml version="1.0" encoding="utf-8"?>
<a:theme xmlns:a="http://schemas.openxmlformats.org/drawingml/2006/main" name="13_Office-tema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Brønnøysundregistrene_bokmaal.potx [Skrivebeskyttet]" id="{74EC87ED-C4B8-4D78-B05F-22A69BEC438C}" vid="{CDE05C94-4E19-4ED7-8ECE-A0CBBD68C411}"/>
    </a:ext>
  </a:extLst>
</a:theme>
</file>

<file path=ppt/theme/theme8.xml><?xml version="1.0" encoding="utf-8"?>
<a:theme xmlns:a="http://schemas.openxmlformats.org/drawingml/2006/main" name="14_Office-tema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Brønnøysundregistrene_bokmaal.potx [Skrivebeskyttet]" id="{74EC87ED-C4B8-4D78-B05F-22A69BEC438C}" vid="{CDE05C94-4E19-4ED7-8ECE-A0CBBD68C411}"/>
    </a:ext>
  </a:extLst>
</a:theme>
</file>

<file path=ppt/theme/theme9.xml><?xml version="1.0" encoding="utf-8"?>
<a:theme xmlns:a="http://schemas.openxmlformats.org/drawingml/2006/main" name="15_Office-tema">
  <a:themeElements>
    <a:clrScheme name="Brønnøysundreg">
      <a:dk1>
        <a:sysClr val="windowText" lastClr="000000"/>
      </a:dk1>
      <a:lt1>
        <a:sysClr val="window" lastClr="FFFFFF"/>
      </a:lt1>
      <a:dk2>
        <a:srgbClr val="0078CC"/>
      </a:dk2>
      <a:lt2>
        <a:srgbClr val="E7E6E6"/>
      </a:lt2>
      <a:accent1>
        <a:srgbClr val="00B8E6"/>
      </a:accent1>
      <a:accent2>
        <a:srgbClr val="009152"/>
      </a:accent2>
      <a:accent3>
        <a:srgbClr val="815EB4"/>
      </a:accent3>
      <a:accent4>
        <a:srgbClr val="FBAE16"/>
      </a:accent4>
      <a:accent5>
        <a:srgbClr val="EB5C31"/>
      </a:accent5>
      <a:accent6>
        <a:srgbClr val="A6AAA9"/>
      </a:accent6>
      <a:hlink>
        <a:srgbClr val="0563C1"/>
      </a:hlink>
      <a:folHlink>
        <a:srgbClr val="954F72"/>
      </a:folHlink>
    </a:clrScheme>
    <a:fontScheme name="Brønnøysundregisteret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mal_Brønnøysundregistrene_bokmaal.potx [Skrivebeskyttet]" id="{74EC87ED-C4B8-4D78-B05F-22A69BEC438C}" vid="{CDE05C94-4E19-4ED7-8ECE-A0CBBD68C4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formasjonskategori xmlns="0611c5e5-c83c-4ef5-8552-084ceb3bd7ca" xsi:nil="true"/>
    <IconOverlay xmlns="http://schemas.microsoft.com/sharepoint/v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R Dokument" ma:contentTypeID="0x010100A0759A8E36F5764EBAA7844DADA3405F0100E31496D1D370064ABC75196611A11B59" ma:contentTypeVersion="3" ma:contentTypeDescription="" ma:contentTypeScope="" ma:versionID="58ebcf52c0f8a087c203cb69eae7f89c">
  <xsd:schema xmlns:xsd="http://www.w3.org/2001/XMLSchema" xmlns:xs="http://www.w3.org/2001/XMLSchema" xmlns:p="http://schemas.microsoft.com/office/2006/metadata/properties" xmlns:ns2="0611c5e5-c83c-4ef5-8552-084ceb3bd7ca" xmlns:ns3="http://schemas.microsoft.com/sharepoint/v4" targetNamespace="http://schemas.microsoft.com/office/2006/metadata/properties" ma:root="true" ma:fieldsID="50d6cbec8d9a19e1208f0648800118bb" ns2:_="" ns3:_="">
    <xsd:import namespace="0611c5e5-c83c-4ef5-8552-084ceb3bd7c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Informasjonskategori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11c5e5-c83c-4ef5-8552-084ceb3bd7ca" elementFormDefault="qualified">
    <xsd:import namespace="http://schemas.microsoft.com/office/2006/documentManagement/types"/>
    <xsd:import namespace="http://schemas.microsoft.com/office/infopath/2007/PartnerControls"/>
    <xsd:element name="Informasjonskategori" ma:index="8" nillable="true" ma:displayName="Informasjonskategori" ma:format="Dropdown" ma:internalName="Informasjonskategori">
      <xsd:simpleType>
        <xsd:restriction base="dms:Choice">
          <xsd:enumeration value="Agenda"/>
          <xsd:enumeration value="Avtaler"/>
          <xsd:enumeration value="Bekreftelse"/>
          <xsd:enumeration value="Brev"/>
          <xsd:enumeration value="Budsjett"/>
          <xsd:enumeration value="Definisjon"/>
          <xsd:enumeration value="Dekknotat"/>
          <xsd:enumeration value="Erfaringsnotat"/>
          <xsd:enumeration value="Estimat"/>
          <xsd:enumeration value="Godkjenning"/>
          <xsd:enumeration value="Informasjonsskriv"/>
          <xsd:enumeration value="Kravspesifikasjon"/>
          <xsd:enumeration value="Løsningsskisse"/>
          <xsd:enumeration value="Mal"/>
          <xsd:enumeration value="Mandat"/>
          <xsd:enumeration value="Modell"/>
          <xsd:enumeration value="Notat"/>
          <xsd:enumeration value="Opplæringsmateriale"/>
          <xsd:enumeration value="Plan"/>
          <xsd:enumeration value="Presentasjon"/>
          <xsd:enumeration value="Prosess"/>
          <xsd:enumeration value="Prosjektdirektiv"/>
          <xsd:enumeration value="Rapport"/>
          <xsd:enumeration value="Referat"/>
          <xsd:enumeration value="Regnskap"/>
          <xsd:enumeration value="Retningslinje"/>
          <xsd:enumeration value="Sjekkliste"/>
          <xsd:enumeration value="Skjema"/>
          <xsd:enumeration value="Strategi"/>
          <xsd:enumeration value="Vedtak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9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DD3051-18B2-4F07-9F2B-B4AD4075DC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9A6A7-3810-4CBF-817D-66A5F2693C34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sharepoint/v4"/>
    <ds:schemaRef ds:uri="0611c5e5-c83c-4ef5-8552-084ceb3bd7c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E12251-0A73-4450-BD48-177927EA5D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11c5e5-c83c-4ef5-8552-084ceb3bd7c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PPTmal_Brønnøysundregistrene_bokmaal (2)</Template>
  <TotalTime>82029</TotalTime>
  <Words>1314</Words>
  <Application>Microsoft Office PowerPoint</Application>
  <PresentationFormat>Egendefinert</PresentationFormat>
  <Paragraphs>195</Paragraphs>
  <Slides>23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9</vt:i4>
      </vt:variant>
      <vt:variant>
        <vt:lpstr>Tema</vt:lpstr>
      </vt:variant>
      <vt:variant>
        <vt:i4>13</vt:i4>
      </vt:variant>
      <vt:variant>
        <vt:lpstr>Lysbildetitler</vt:lpstr>
      </vt:variant>
      <vt:variant>
        <vt:i4>23</vt:i4>
      </vt:variant>
    </vt:vector>
  </HeadingPairs>
  <TitlesOfParts>
    <vt:vector size="45" baseType="lpstr">
      <vt:lpstr>MS PGothic</vt:lpstr>
      <vt:lpstr>MS PGothic</vt:lpstr>
      <vt:lpstr>Arial</vt:lpstr>
      <vt:lpstr>Calibri</vt:lpstr>
      <vt:lpstr>Calibri Light</vt:lpstr>
      <vt:lpstr>Georgia</vt:lpstr>
      <vt:lpstr>Lucida Grande</vt:lpstr>
      <vt:lpstr>Verdana</vt:lpstr>
      <vt:lpstr>Wingdings</vt:lpstr>
      <vt:lpstr>Office-tema</vt:lpstr>
      <vt:lpstr>1_BR bokmål</vt:lpstr>
      <vt:lpstr>9_Office-tema</vt:lpstr>
      <vt:lpstr>6_Office-tema</vt:lpstr>
      <vt:lpstr>5_Office-tema</vt:lpstr>
      <vt:lpstr>10_Office-tema</vt:lpstr>
      <vt:lpstr>13_Office-tema</vt:lpstr>
      <vt:lpstr>14_Office-tema</vt:lpstr>
      <vt:lpstr>15_Office-tema</vt:lpstr>
      <vt:lpstr>5_billedefrise_digitalisering</vt:lpstr>
      <vt:lpstr>4_BR bokmål</vt:lpstr>
      <vt:lpstr>Office Theme</vt:lpstr>
      <vt:lpstr>18_Office-tema</vt:lpstr>
      <vt:lpstr>PowerPoint-presentasjon</vt:lpstr>
      <vt:lpstr>PowerPoint-presentasjon</vt:lpstr>
      <vt:lpstr>Top 20 søkeord blant 4258 søk (siden lansering)</vt:lpstr>
      <vt:lpstr>Top 20 søkeord blant 406 søk (Oktober 2018)</vt:lpstr>
      <vt:lpstr>Top 20 Datasett siden lansering</vt:lpstr>
      <vt:lpstr>Top 20 Datasett oktober 2018 </vt:lpstr>
      <vt:lpstr>Om brukerne (siden lansering)</vt:lpstr>
      <vt:lpstr>Om brukerne (oktober)</vt:lpstr>
      <vt:lpstr>Datasettene pr oktober</vt:lpstr>
      <vt:lpstr>«Best i klassen» per oktober </vt:lpstr>
      <vt:lpstr>PowerPoint-presentasjon</vt:lpstr>
      <vt:lpstr>Mest brukte søkeord</vt:lpstr>
      <vt:lpstr>Antall brukere</vt:lpstr>
      <vt:lpstr>Tilbakevendende brukere</vt:lpstr>
      <vt:lpstr>Brukere fordelt på land</vt:lpstr>
      <vt:lpstr>Brukere fordelt på byer</vt:lpstr>
      <vt:lpstr>Sidevisninger</vt:lpstr>
      <vt:lpstr>Kanaler</vt:lpstr>
      <vt:lpstr>Mobil og tablet</vt:lpstr>
      <vt:lpstr>Antall datasett</vt:lpstr>
      <vt:lpstr>Tilgjengelighet</vt:lpstr>
      <vt:lpstr>Opprinnelse</vt:lpstr>
      <vt:lpstr>Sektor</vt:lpstr>
    </vt:vector>
  </TitlesOfParts>
  <Manager/>
  <Company>Brønnøysundregistrene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PowerPoint-presentasjon, mal, bokmål</dc:title>
  <dc:subject/>
  <dc:creator>Norheim, David</dc:creator>
  <cp:keywords/>
  <dc:description/>
  <cp:lastModifiedBy>Bertelsen, Terje</cp:lastModifiedBy>
  <cp:revision>237</cp:revision>
  <dcterms:created xsi:type="dcterms:W3CDTF">2017-10-24T07:31:31Z</dcterms:created>
  <dcterms:modified xsi:type="dcterms:W3CDTF">2018-11-05T14:59:28Z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officeconsult.no</vt:lpwstr>
  </property>
  <property fmtid="{D5CDD505-2E9C-101B-9397-08002B2CF9AE}" pid="3" name="ContentTypeId">
    <vt:lpwstr>0x010100A0759A8E36F5764EBAA7844DADA3405F0100E31496D1D370064ABC75196611A11B59</vt:lpwstr>
  </property>
</Properties>
</file>