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2" r:id="rId20"/>
    <p:sldId id="326" r:id="rId21"/>
    <p:sldId id="327" r:id="rId22"/>
    <p:sldId id="323" r:id="rId23"/>
    <p:sldId id="325" r:id="rId2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7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felles datakatalog</c:v>
                </c:pt>
                <c:pt idx="2">
                  <c:v>sak</c:v>
                </c:pt>
                <c:pt idx="3">
                  <c:v>folkeregisteret</c:v>
                </c:pt>
                <c:pt idx="4">
                  <c:v>person</c:v>
                </c:pt>
                <c:pt idx="5">
                  <c:v>regnskap</c:v>
                </c:pt>
                <c:pt idx="6">
                  <c:v>skatt</c:v>
                </c:pt>
                <c:pt idx="7">
                  <c:v>adresse</c:v>
                </c:pt>
                <c:pt idx="8">
                  <c:v>lånekassen</c:v>
                </c:pt>
                <c:pt idx="9">
                  <c:v>samboer</c:v>
                </c:pt>
                <c:pt idx="10">
                  <c:v>løsøre</c:v>
                </c:pt>
                <c:pt idx="11">
                  <c:v>arkivverket</c:v>
                </c:pt>
                <c:pt idx="12">
                  <c:v>nav</c:v>
                </c:pt>
                <c:pt idx="13">
                  <c:v>enhet</c:v>
                </c:pt>
                <c:pt idx="14">
                  <c:v>skattegrunnlag</c:v>
                </c:pt>
                <c:pt idx="15">
                  <c:v>skatteetaten</c:v>
                </c:pt>
                <c:pt idx="16">
                  <c:v>arkiv</c:v>
                </c:pt>
                <c:pt idx="17">
                  <c:v>enhetsregisteret</c:v>
                </c:pt>
                <c:pt idx="18">
                  <c:v>barn</c:v>
                </c:pt>
                <c:pt idx="19">
                  <c:v>inntekt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27</c:v>
                </c:pt>
                <c:pt idx="2">
                  <c:v>32</c:v>
                </c:pt>
                <c:pt idx="3">
                  <c:v>32</c:v>
                </c:pt>
                <c:pt idx="4">
                  <c:v>33</c:v>
                </c:pt>
                <c:pt idx="5">
                  <c:v>35</c:v>
                </c:pt>
                <c:pt idx="6">
                  <c:v>38</c:v>
                </c:pt>
                <c:pt idx="7">
                  <c:v>39</c:v>
                </c:pt>
                <c:pt idx="8">
                  <c:v>40</c:v>
                </c:pt>
                <c:pt idx="9">
                  <c:v>44</c:v>
                </c:pt>
                <c:pt idx="10">
                  <c:v>46</c:v>
                </c:pt>
                <c:pt idx="11">
                  <c:v>52</c:v>
                </c:pt>
                <c:pt idx="12">
                  <c:v>53</c:v>
                </c:pt>
                <c:pt idx="13">
                  <c:v>54</c:v>
                </c:pt>
                <c:pt idx="14">
                  <c:v>55</c:v>
                </c:pt>
                <c:pt idx="15">
                  <c:v>62</c:v>
                </c:pt>
                <c:pt idx="16">
                  <c:v>67</c:v>
                </c:pt>
                <c:pt idx="17">
                  <c:v>72</c:v>
                </c:pt>
                <c:pt idx="18">
                  <c:v>77</c:v>
                </c:pt>
                <c:pt idx="19">
                  <c:v>109</c:v>
                </c:pt>
                <c:pt idx="20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18C-4818-A9C6-326F77D823A8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257</c:v>
                </c:pt>
                <c:pt idx="1">
                  <c:v>458</c:v>
                </c:pt>
                <c:pt idx="2">
                  <c:v>224</c:v>
                </c:pt>
                <c:pt idx="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47</c:v>
                </c:pt>
                <c:pt idx="2">
                  <c:v>10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59</c:v>
                </c:pt>
                <c:pt idx="2">
                  <c:v>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enhet</c:v>
                </c:pt>
                <c:pt idx="2">
                  <c:v>eiendom</c:v>
                </c:pt>
                <c:pt idx="3">
                  <c:v>arkiv</c:v>
                </c:pt>
                <c:pt idx="4">
                  <c:v>skatt</c:v>
                </c:pt>
                <c:pt idx="5">
                  <c:v>politi</c:v>
                </c:pt>
                <c:pt idx="6">
                  <c:v>person</c:v>
                </c:pt>
                <c:pt idx="7">
                  <c:v>begrep</c:v>
                </c:pt>
                <c:pt idx="8">
                  <c:v>virksomhet</c:v>
                </c:pt>
                <c:pt idx="9">
                  <c:v>regnskap</c:v>
                </c:pt>
                <c:pt idx="10">
                  <c:v>lønn</c:v>
                </c:pt>
                <c:pt idx="11">
                  <c:v>lånekassen</c:v>
                </c:pt>
                <c:pt idx="12">
                  <c:v>adresse</c:v>
                </c:pt>
                <c:pt idx="13">
                  <c:v>datasett</c:v>
                </c:pt>
                <c:pt idx="14">
                  <c:v>importør</c:v>
                </c:pt>
                <c:pt idx="15">
                  <c:v>barn </c:v>
                </c:pt>
                <c:pt idx="16">
                  <c:v>opplysningspliktig</c:v>
                </c:pt>
                <c:pt idx="17">
                  <c:v>nav</c:v>
                </c:pt>
                <c:pt idx="18">
                  <c:v>dfø</c:v>
                </c:pt>
                <c:pt idx="19">
                  <c:v>transport</c:v>
                </c:pt>
                <c:pt idx="20">
                  <c:v>grense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15</c:v>
                </c:pt>
                <c:pt idx="18">
                  <c:v>15</c:v>
                </c:pt>
                <c:pt idx="19">
                  <c:v>16</c:v>
                </c:pt>
                <c:pt idx="2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0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[$-414]mmmm\ yyyy;@</c:formatCode>
                <c:ptCount val="23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  <c:pt idx="17">
                  <c:v>1123</c:v>
                </c:pt>
                <c:pt idx="18">
                  <c:v>1128</c:v>
                </c:pt>
                <c:pt idx="19">
                  <c:v>1134</c:v>
                </c:pt>
                <c:pt idx="20">
                  <c:v>1135</c:v>
                </c:pt>
                <c:pt idx="21">
                  <c:v>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[$-414]mmmm\ yyyy;@</c:formatCode>
                <c:ptCount val="23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  <c:pt idx="17">
                  <c:v>118</c:v>
                </c:pt>
                <c:pt idx="18">
                  <c:v>119</c:v>
                </c:pt>
                <c:pt idx="19">
                  <c:v>119</c:v>
                </c:pt>
                <c:pt idx="20">
                  <c:v>119</c:v>
                </c:pt>
                <c:pt idx="21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[$-414]mmmm\ yyyy;@</c:formatCode>
                <c:ptCount val="23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</c:numCache>
            </c:numRef>
          </c:cat>
          <c:val>
            <c:numRef>
              <c:f>Sheet1!$D$2:$D$24</c:f>
              <c:numCache>
                <c:formatCode>General</c:formatCode>
                <c:ptCount val="23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Sheet1!$A$2:$A$24</c:f>
              <c:numCache>
                <c:formatCode>[$-414]mmmm\ yyyy;@</c:formatCode>
                <c:ptCount val="23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  <c:pt idx="17">
                  <c:v>43586</c:v>
                </c:pt>
                <c:pt idx="18">
                  <c:v>43617</c:v>
                </c:pt>
                <c:pt idx="19">
                  <c:v>43647</c:v>
                </c:pt>
                <c:pt idx="20">
                  <c:v>43678</c:v>
                </c:pt>
                <c:pt idx="21">
                  <c:v>43709</c:v>
                </c:pt>
              </c:numCache>
            </c:num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685</c:v>
                </c:pt>
                <c:pt idx="1">
                  <c:v>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Sheet1!$A$2:$A$24</c:f>
              <c:strCache>
                <c:ptCount val="22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  <c:pt idx="17">
                  <c:v>mai 19</c:v>
                </c:pt>
                <c:pt idx="18">
                  <c:v>jun 19</c:v>
                </c:pt>
                <c:pt idx="19">
                  <c:v>jul 19</c:v>
                </c:pt>
                <c:pt idx="20">
                  <c:v>aug 19</c:v>
                </c:pt>
                <c:pt idx="21">
                  <c:v>sept 19</c:v>
                </c:pt>
              </c:strCache>
            </c:str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  <c:pt idx="17">
                  <c:v>1259</c:v>
                </c:pt>
                <c:pt idx="18">
                  <c:v>1264</c:v>
                </c:pt>
                <c:pt idx="19">
                  <c:v>1270</c:v>
                </c:pt>
                <c:pt idx="20">
                  <c:v>1271</c:v>
                </c:pt>
                <c:pt idx="21">
                  <c:v>1278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Sheet1!$A$2:$A$12</c:f>
              <c:strCache>
                <c:ptCount val="10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  <c:pt idx="5">
                  <c:v>mai 2019</c:v>
                </c:pt>
                <c:pt idx="6">
                  <c:v>juni 2019</c:v>
                </c:pt>
                <c:pt idx="7">
                  <c:v>juli 2019</c:v>
                </c:pt>
                <c:pt idx="8">
                  <c:v>august 2019</c:v>
                </c:pt>
                <c:pt idx="9">
                  <c:v>september 2019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  <c:pt idx="5">
                  <c:v>20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5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7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september 2019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177</c:v>
                </c:pt>
                <c:pt idx="1">
                  <c:v>3316</c:v>
                </c:pt>
                <c:pt idx="2">
                  <c:v>3326</c:v>
                </c:pt>
                <c:pt idx="3">
                  <c:v>3326</c:v>
                </c:pt>
                <c:pt idx="4">
                  <c:v>3338</c:v>
                </c:pt>
                <c:pt idx="5">
                  <c:v>3345</c:v>
                </c:pt>
                <c:pt idx="6">
                  <c:v>3350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7"/>
                <c:pt idx="0">
                  <c:v>mars 2019</c:v>
                </c:pt>
                <c:pt idx="1">
                  <c:v>april 2019</c:v>
                </c:pt>
                <c:pt idx="2">
                  <c:v>mai 2019</c:v>
                </c:pt>
                <c:pt idx="3">
                  <c:v>juni 2019</c:v>
                </c:pt>
                <c:pt idx="4">
                  <c:v>juli 2019</c:v>
                </c:pt>
                <c:pt idx="5">
                  <c:v>august 2019</c:v>
                </c:pt>
                <c:pt idx="6">
                  <c:v>septemner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543</c:v>
                </c:pt>
                <c:pt idx="2">
                  <c:v>575</c:v>
                </c:pt>
                <c:pt idx="3">
                  <c:v>594</c:v>
                </c:pt>
                <c:pt idx="4">
                  <c:v>596</c:v>
                </c:pt>
                <c:pt idx="5">
                  <c:v>563</c:v>
                </c:pt>
                <c:pt idx="6">
                  <c:v>565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7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AD7-43E0-B111-5283DA6228A6}"/>
              </c:ext>
            </c:extLst>
          </c:dPt>
          <c:cat>
            <c:strRef>
              <c:f>Sheet1!$A$2:$A$6</c:f>
              <c:strCache>
                <c:ptCount val="4"/>
                <c:pt idx="0">
                  <c:v>Direkte</c:v>
                </c:pt>
                <c:pt idx="1">
                  <c:v>Organisk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4566</c:v>
                </c:pt>
                <c:pt idx="1">
                  <c:v>4308</c:v>
                </c:pt>
                <c:pt idx="2">
                  <c:v>2751</c:v>
                </c:pt>
                <c:pt idx="3">
                  <c:v>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14.10.2019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14.10.2019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OBS!</a:t>
            </a:r>
            <a:r>
              <a:rPr lang="nb-NO" baseline="0" dirty="0" smtClean="0"/>
              <a:t> Ikke oppdatert for mai måned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10032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(foreløpi</a:t>
            </a:r>
            <a:r>
              <a:rPr lang="nb-NO" baseline="0" dirty="0" smtClean="0"/>
              <a:t>g bare tilgjengelig i papirutgaven)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1429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14.10.2019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ap.fellesdatakatalog.brreg.n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September </a:t>
            </a:r>
            <a:r>
              <a:rPr lang="nb-NO" dirty="0"/>
              <a:t>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189358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508569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September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093895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555716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654" y="674781"/>
            <a:ext cx="10404000" cy="324000"/>
          </a:xfrm>
        </p:spPr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5073479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88504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8622097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78900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11 467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168 499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10:01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/>
          <a:lstStyle/>
          <a:p>
            <a:r>
              <a:rPr lang="nb-NO" dirty="0" smtClean="0"/>
              <a:t>september </a:t>
            </a:r>
            <a:r>
              <a:rPr lang="nb-NO" dirty="0"/>
              <a:t>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783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8956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smtClean="0"/>
              <a:t>03:58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30%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81%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19%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smtClean="0"/>
              <a:t>82%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 smtClean="0"/>
              <a:t>18%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september </a:t>
            </a:r>
            <a:r>
              <a:rPr lang="nb-NO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Henvendelser servicedesk</a:t>
            </a:r>
            <a:endParaRPr lang="nb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nb-NO" dirty="0"/>
          </a:p>
        </p:txBody>
      </p:sp>
      <p:sp>
        <p:nvSpPr>
          <p:cNvPr id="6" name="Plassholder for tekst 5"/>
          <p:cNvSpPr>
            <a:spLocks noGrp="1"/>
          </p:cNvSpPr>
          <p:nvPr>
            <p:ph type="body" idx="10"/>
          </p:nvPr>
        </p:nvSpPr>
        <p:spPr>
          <a:xfrm>
            <a:off x="900000" y="4099236"/>
            <a:ext cx="9949147" cy="250341"/>
          </a:xfrm>
        </p:spPr>
        <p:txBody>
          <a:bodyPr>
            <a:normAutofit/>
          </a:bodyPr>
          <a:lstStyle/>
          <a:p>
            <a:r>
              <a:rPr lang="nb-NO" dirty="0" smtClean="0"/>
              <a:t>Ingen henvendelser etter uke 30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75" y="1475098"/>
            <a:ext cx="11184850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nb-NO" dirty="0" smtClean="0"/>
              <a:t>En del «</a:t>
            </a:r>
            <a:r>
              <a:rPr lang="nb-NO" dirty="0"/>
              <a:t>k</a:t>
            </a:r>
            <a:r>
              <a:rPr lang="nb-NO" dirty="0" smtClean="0"/>
              <a:t>osmetiske endringer» fra sommerens arbeid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b-NO" dirty="0"/>
              <a:t>NAP er </a:t>
            </a:r>
            <a:r>
              <a:rPr lang="nb-NO" dirty="0" smtClean="0"/>
              <a:t>satt i </a:t>
            </a:r>
            <a:r>
              <a:rPr lang="nb-NO" dirty="0"/>
              <a:t>produksjon med nytt design-tema og filter for </a:t>
            </a:r>
            <a:r>
              <a:rPr lang="nb-NO" dirty="0" smtClean="0"/>
              <a:t>transport</a:t>
            </a:r>
          </a:p>
          <a:p>
            <a:r>
              <a:rPr lang="nb-NO" dirty="0" smtClean="0"/>
              <a:t> </a:t>
            </a:r>
            <a:r>
              <a:rPr lang="nb-NO" u="sng" dirty="0" smtClean="0">
                <a:hlinkClick r:id="rId3"/>
              </a:rPr>
              <a:t>https://nap.fellesdatakatalog.brreg.no/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rPr lang="nb-NO" dirty="0"/>
              <a:t>I registreringsløsningen </a:t>
            </a:r>
            <a:r>
              <a:rPr lang="nb-NO" dirty="0" smtClean="0"/>
              <a:t>kan vi nå </a:t>
            </a:r>
            <a:endParaRPr lang="nb-NO" dirty="0"/>
          </a:p>
          <a:p>
            <a:pPr lvl="0"/>
            <a:r>
              <a:rPr lang="nb-NO" dirty="0" smtClean="0"/>
              <a:t>registrere </a:t>
            </a:r>
            <a:r>
              <a:rPr lang="nb-NO" dirty="0"/>
              <a:t>datasett på tre ulike språk; norsk bokmål, nynorsk og engelsk</a:t>
            </a:r>
          </a:p>
          <a:p>
            <a:pPr lvl="0"/>
            <a:r>
              <a:rPr lang="nb-NO" dirty="0" smtClean="0"/>
              <a:t>knytte </a:t>
            </a:r>
            <a:r>
              <a:rPr lang="nb-NO" dirty="0"/>
              <a:t>API-beskrivelse til alle datasettbeskrivelser i løsningen (ikke bare egen virksomhet)</a:t>
            </a:r>
          </a:p>
          <a:p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b-NO" dirty="0" smtClean="0"/>
              <a:t>Ved søk </a:t>
            </a:r>
            <a:r>
              <a:rPr lang="nb-NO" dirty="0"/>
              <a:t>etter </a:t>
            </a:r>
            <a:r>
              <a:rPr lang="nb-NO" dirty="0" err="1"/>
              <a:t>api'er</a:t>
            </a:r>
            <a:r>
              <a:rPr lang="nb-NO" dirty="0"/>
              <a:t>, datasett og begrep i </a:t>
            </a:r>
            <a:r>
              <a:rPr lang="nb-NO" dirty="0" smtClean="0"/>
              <a:t>registreringsløsningen </a:t>
            </a:r>
            <a:r>
              <a:rPr lang="nb-NO" dirty="0"/>
              <a:t>får man </a:t>
            </a:r>
            <a:r>
              <a:rPr lang="nb-NO" dirty="0" smtClean="0"/>
              <a:t>nå også </a:t>
            </a:r>
            <a:r>
              <a:rPr lang="nb-NO" dirty="0"/>
              <a:t>se tilbyder, eier og </a:t>
            </a:r>
            <a:r>
              <a:rPr lang="nb-NO" dirty="0" smtClean="0"/>
              <a:t>ansvarlig</a:t>
            </a:r>
          </a:p>
          <a:p>
            <a:pPr lvl="0"/>
            <a:r>
              <a:rPr lang="nb-NO" dirty="0"/>
              <a:t>N</a:t>
            </a:r>
            <a:r>
              <a:rPr lang="nb-NO" dirty="0" smtClean="0"/>
              <a:t>ytt </a:t>
            </a:r>
            <a:r>
              <a:rPr lang="nb-NO" dirty="0"/>
              <a:t>design på </a:t>
            </a:r>
            <a:r>
              <a:rPr lang="nb-NO" dirty="0" err="1"/>
              <a:t>breadcrumb</a:t>
            </a:r>
            <a:endParaRPr lang="nb-NO" dirty="0"/>
          </a:p>
          <a:p>
            <a:pPr lvl="0"/>
            <a:r>
              <a:rPr lang="nb-NO" dirty="0"/>
              <a:t>Fikset </a:t>
            </a:r>
            <a:r>
              <a:rPr lang="nb-NO" dirty="0" err="1"/>
              <a:t>bugs</a:t>
            </a:r>
            <a:r>
              <a:rPr lang="nb-NO" dirty="0"/>
              <a:t> </a:t>
            </a:r>
            <a:r>
              <a:rPr lang="nb-NO" dirty="0" smtClean="0"/>
              <a:t>slik at det ikke lenger er </a:t>
            </a:r>
            <a:r>
              <a:rPr lang="nb-NO" dirty="0"/>
              <a:t>mulig å publisere uten at alle obligatoriske felt e</a:t>
            </a:r>
            <a:r>
              <a:rPr lang="nb-NO" dirty="0" smtClean="0"/>
              <a:t>r </a:t>
            </a:r>
            <a:r>
              <a:rPr lang="nb-NO" dirty="0"/>
              <a:t>fylt ut</a:t>
            </a:r>
          </a:p>
          <a:p>
            <a:endParaRPr lang="nb-NO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nb-NO" dirty="0"/>
              <a:t>I </a:t>
            </a:r>
            <a:r>
              <a:rPr lang="nb-NO" dirty="0" smtClean="0"/>
              <a:t>søkeløsningen:</a:t>
            </a:r>
            <a:endParaRPr lang="nb-NO" dirty="0"/>
          </a:p>
          <a:p>
            <a:pPr lvl="0"/>
            <a:r>
              <a:rPr lang="nb-NO" dirty="0" smtClean="0"/>
              <a:t>Noen </a:t>
            </a:r>
            <a:r>
              <a:rPr lang="nb-NO" dirty="0"/>
              <a:t>kosmetiske forbedringer, blant annet på detaljsiden til datasett</a:t>
            </a:r>
          </a:p>
          <a:p>
            <a:pPr lvl="0"/>
            <a:r>
              <a:rPr lang="nb-NO" dirty="0"/>
              <a:t>Datasett registrert på ulike språk kan </a:t>
            </a:r>
            <a:r>
              <a:rPr lang="nb-NO" dirty="0" smtClean="0"/>
              <a:t>nå vises </a:t>
            </a:r>
            <a:r>
              <a:rPr lang="nb-NO" dirty="0"/>
              <a:t>i søkeløsningen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678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kritiske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58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Ingen alvorlige </a:t>
            </a:r>
            <a:r>
              <a:rPr lang="nb-NO" dirty="0"/>
              <a:t>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71618"/>
              </p:ext>
            </p:extLst>
          </p:nvPr>
        </p:nvGraphicFramePr>
        <p:xfrm>
          <a:off x="962525" y="3035408"/>
          <a:ext cx="10332153" cy="283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1400" b="0" i="0" dirty="0" smtClean="0">
                          <a:latin typeface="+mn-lt"/>
                        </a:rPr>
                        <a:t>2292</a:t>
                      </a:r>
                      <a:endParaRPr lang="nb-NO" sz="1400" b="0" i="0" dirty="0">
                        <a:latin typeface="+mn-lt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Høsting fra </a:t>
                      </a:r>
                      <a:r>
                        <a:rPr lang="nb-NO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begrepspubliserer</a:t>
                      </a: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 stoppet</a:t>
                      </a:r>
                      <a:r>
                        <a:rPr lang="nb-NO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 september</a:t>
                      </a: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 september</a:t>
                      </a:r>
                      <a:endParaRPr lang="nb-NO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 smtClean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1 hendelse</a:t>
                      </a:r>
                      <a:r>
                        <a:rPr lang="nb-NO" sz="1200" b="0" i="0" dirty="0" smtClean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2400" dirty="0" smtClean="0"/>
          </a:p>
          <a:p>
            <a:endParaRPr sz="2400" dirty="0"/>
          </a:p>
        </p:txBody>
      </p:sp>
      <p:sp>
        <p:nvSpPr>
          <p:cNvPr id="3" name="Tit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Kommunikasjonsnytt</a:t>
            </a:r>
            <a:endParaRPr lang="nb-NO" dirty="0"/>
          </a:p>
        </p:txBody>
      </p:sp>
      <p:sp>
        <p:nvSpPr>
          <p:cNvPr id="4" name="Undertittel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TekstSylinder 4"/>
          <p:cNvSpPr txBox="1"/>
          <p:nvPr/>
        </p:nvSpPr>
        <p:spPr>
          <a:xfrm>
            <a:off x="900000" y="1803400"/>
            <a:ext cx="104041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Felles datakatalog er en av de nominerte til Fyrlyktprisen 2019!</a:t>
            </a:r>
          </a:p>
          <a:p>
            <a:endParaRPr lang="nb-NO" dirty="0" smtClean="0"/>
          </a:p>
          <a:p>
            <a:r>
              <a:rPr lang="nb-NO" sz="1600" i="1" dirty="0"/>
              <a:t>Prisen tildeles en institusjon som har utmerket seg særlig positivt innen IKT-området, som kan tjene som et forbilde for andre, og som derfor fortjener tittelen ”Årets IT-fyrlykt i offentlig sektor”.</a:t>
            </a:r>
          </a:p>
        </p:txBody>
      </p:sp>
    </p:spTree>
    <p:extLst>
      <p:ext uri="{BB962C8B-B14F-4D97-AF65-F5344CB8AC3E}">
        <p14:creationId xmlns:p14="http://schemas.microsoft.com/office/powerpoint/2010/main" val="460372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8358260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september </a:t>
            </a:r>
            <a:r>
              <a:rPr lang="nb-NO" dirty="0"/>
              <a:t>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688435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195796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Åpne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september 2019</a:t>
            </a:r>
            <a:endParaRPr lang="nb-NO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232360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2769989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593	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7" y="2910844"/>
            <a:ext cx="1067601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 smtClean="0">
                <a:solidFill>
                  <a:srgbClr val="2D3741"/>
                </a:solidFill>
                <a:latin typeface="Helvetica" pitchFamily="2" charset="0"/>
              </a:rPr>
              <a:t>685	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5454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86512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591983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54513</TotalTime>
  <Words>436</Words>
  <Application>Microsoft Office PowerPoint</Application>
  <PresentationFormat>Widescreen</PresentationFormat>
  <Paragraphs>131</Paragraphs>
  <Slides>23</Slides>
  <Notes>8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Helvetica</vt:lpstr>
      <vt:lpstr>Helvetica Light</vt:lpstr>
      <vt:lpstr>Office Theme</vt:lpstr>
      <vt:lpstr>September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Henvendelser servicedesk</vt:lpstr>
      <vt:lpstr>Endringer siden sist</vt:lpstr>
      <vt:lpstr>Ingen kritiske hendelser</vt:lpstr>
      <vt:lpstr>Ingen alvorlige hendelser</vt:lpstr>
      <vt:lpstr>Kommunikasjonsnytt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339</cp:revision>
  <dcterms:created xsi:type="dcterms:W3CDTF">2019-03-08T09:44:04Z</dcterms:created>
  <dcterms:modified xsi:type="dcterms:W3CDTF">2019-10-15T12:40:21Z</dcterms:modified>
</cp:coreProperties>
</file>