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99" r:id="rId2"/>
    <p:sldId id="467" r:id="rId3"/>
    <p:sldId id="468" r:id="rId4"/>
    <p:sldId id="469" r:id="rId5"/>
    <p:sldId id="425" r:id="rId6"/>
    <p:sldId id="472" r:id="rId7"/>
    <p:sldId id="470" r:id="rId8"/>
    <p:sldId id="471" r:id="rId9"/>
    <p:sldId id="475" r:id="rId10"/>
    <p:sldId id="473" r:id="rId11"/>
    <p:sldId id="474" r:id="rId12"/>
    <p:sldId id="315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2EB659D-A805-4876-8CCC-D63883769F17}">
          <p14:sldIdLst>
            <p14:sldId id="299"/>
            <p14:sldId id="467"/>
            <p14:sldId id="468"/>
            <p14:sldId id="469"/>
            <p14:sldId id="425"/>
            <p14:sldId id="472"/>
            <p14:sldId id="470"/>
            <p14:sldId id="471"/>
            <p14:sldId id="475"/>
            <p14:sldId id="473"/>
            <p14:sldId id="47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304"/>
    <a:srgbClr val="001AFF"/>
    <a:srgbClr val="FF6621"/>
    <a:srgbClr val="FF7D00"/>
    <a:srgbClr val="FF4D00"/>
    <a:srgbClr val="95D13C"/>
    <a:srgbClr val="00A9BB"/>
    <a:srgbClr val="E23400"/>
    <a:srgbClr val="FF9801"/>
    <a:srgbClr val="F99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3CB49-1B8C-483D-BE1D-CFF2C85EF6E8}" v="4993" dt="2019-03-20T20:30:0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6416" autoAdjust="0"/>
  </p:normalViewPr>
  <p:slideViewPr>
    <p:cSldViewPr snapToGrid="0">
      <p:cViewPr>
        <p:scale>
          <a:sx n="100" d="100"/>
          <a:sy n="100" d="100"/>
        </p:scale>
        <p:origin x="-9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gley, Darren" userId="41b1ffb9-169d-4e86-95d9-32693367bcf7" providerId="ADAL" clId="{2073CB49-1B8C-483D-BE1D-CFF2C85EF6E8}"/>
    <pc:docChg chg="undo custSel addSld delSld modSld sldOrd modSection">
      <pc:chgData name="Wrigley, Darren" userId="41b1ffb9-169d-4e86-95d9-32693367bcf7" providerId="ADAL" clId="{2073CB49-1B8C-483D-BE1D-CFF2C85EF6E8}" dt="2019-03-20T20:30:04.476" v="8063" actId="14100"/>
      <pc:docMkLst>
        <pc:docMk/>
      </pc:docMkLst>
      <pc:sldChg chg="modSp">
        <pc:chgData name="Wrigley, Darren" userId="41b1ffb9-169d-4e86-95d9-32693367bcf7" providerId="ADAL" clId="{2073CB49-1B8C-483D-BE1D-CFF2C85EF6E8}" dt="2019-03-19T23:44:52.767" v="3247" actId="20577"/>
        <pc:sldMkLst>
          <pc:docMk/>
          <pc:sldMk cId="2015568709" sldId="299"/>
        </pc:sldMkLst>
        <pc:spChg chg="mod">
          <ac:chgData name="Wrigley, Darren" userId="41b1ffb9-169d-4e86-95d9-32693367bcf7" providerId="ADAL" clId="{2073CB49-1B8C-483D-BE1D-CFF2C85EF6E8}" dt="2019-03-19T23:44:52.767" v="3247" actId="20577"/>
          <ac:spMkLst>
            <pc:docMk/>
            <pc:sldMk cId="2015568709" sldId="299"/>
            <ac:spMk id="3" creationId="{00000000-0000-0000-0000-000000000000}"/>
          </ac:spMkLst>
        </pc:spChg>
      </pc:sldChg>
      <pc:sldChg chg="modSp">
        <pc:chgData name="Wrigley, Darren" userId="41b1ffb9-169d-4e86-95d9-32693367bcf7" providerId="ADAL" clId="{2073CB49-1B8C-483D-BE1D-CFF2C85EF6E8}" dt="2019-02-14T16:18:13.536" v="2918" actId="6549"/>
        <pc:sldMkLst>
          <pc:docMk/>
          <pc:sldMk cId="1033033182" sldId="315"/>
        </pc:sldMkLst>
        <pc:spChg chg="mod">
          <ac:chgData name="Wrigley, Darren" userId="41b1ffb9-169d-4e86-95d9-32693367bcf7" providerId="ADAL" clId="{2073CB49-1B8C-483D-BE1D-CFF2C85EF6E8}" dt="2019-02-14T16:18:07.278" v="2909" actId="6549"/>
          <ac:spMkLst>
            <pc:docMk/>
            <pc:sldMk cId="1033033182" sldId="315"/>
            <ac:spMk id="9" creationId="{00000000-0000-0000-0000-000000000000}"/>
          </ac:spMkLst>
        </pc:spChg>
        <pc:spChg chg="mod">
          <ac:chgData name="Wrigley, Darren" userId="41b1ffb9-169d-4e86-95d9-32693367bcf7" providerId="ADAL" clId="{2073CB49-1B8C-483D-BE1D-CFF2C85EF6E8}" dt="2019-02-14T16:18:13.536" v="2918" actId="6549"/>
          <ac:spMkLst>
            <pc:docMk/>
            <pc:sldMk cId="1033033182" sldId="315"/>
            <ac:spMk id="10" creationId="{00000000-0000-0000-0000-000000000000}"/>
          </ac:spMkLst>
        </pc:spChg>
      </pc:sldChg>
      <pc:sldChg chg="addSp delSp modSp del ord">
        <pc:chgData name="Wrigley, Darren" userId="41b1ffb9-169d-4e86-95d9-32693367bcf7" providerId="ADAL" clId="{2073CB49-1B8C-483D-BE1D-CFF2C85EF6E8}" dt="2019-03-20T00:28:52.131" v="5597" actId="2696"/>
        <pc:sldMkLst>
          <pc:docMk/>
          <pc:sldMk cId="2606393146" sldId="423"/>
        </pc:sldMkLst>
        <pc:spChg chg="mod">
          <ac:chgData name="Wrigley, Darren" userId="41b1ffb9-169d-4e86-95d9-32693367bcf7" providerId="ADAL" clId="{2073CB49-1B8C-483D-BE1D-CFF2C85EF6E8}" dt="2019-02-14T15:54:05.209" v="932" actId="404"/>
          <ac:spMkLst>
            <pc:docMk/>
            <pc:sldMk cId="2606393146" sldId="423"/>
            <ac:spMk id="2" creationId="{956B7B48-F23E-43C1-99DF-7F06F13ED8D3}"/>
          </ac:spMkLst>
        </pc:spChg>
        <pc:spChg chg="mod">
          <ac:chgData name="Wrigley, Darren" userId="41b1ffb9-169d-4e86-95d9-32693367bcf7" providerId="ADAL" clId="{2073CB49-1B8C-483D-BE1D-CFF2C85EF6E8}" dt="2019-03-19T23:46:24.481" v="3423" actId="20577"/>
          <ac:spMkLst>
            <pc:docMk/>
            <pc:sldMk cId="2606393146" sldId="423"/>
            <ac:spMk id="3" creationId="{F0ED4747-89BD-42E0-9385-5984B4CA9A79}"/>
          </ac:spMkLst>
        </pc:spChg>
        <pc:graphicFrameChg chg="add del mod">
          <ac:chgData name="Wrigley, Darren" userId="41b1ffb9-169d-4e86-95d9-32693367bcf7" providerId="ADAL" clId="{2073CB49-1B8C-483D-BE1D-CFF2C85EF6E8}" dt="2019-02-14T15:52:19.683" v="662" actId="478"/>
          <ac:graphicFrameMkLst>
            <pc:docMk/>
            <pc:sldMk cId="2606393146" sldId="423"/>
            <ac:graphicFrameMk id="4" creationId="{92B9F713-F731-4A3F-B1E2-78AA1BC856EF}"/>
          </ac:graphicFrameMkLst>
        </pc:graphicFrameChg>
      </pc:sldChg>
      <pc:sldChg chg="modSp ord">
        <pc:chgData name="Wrigley, Darren" userId="41b1ffb9-169d-4e86-95d9-32693367bcf7" providerId="ADAL" clId="{2073CB49-1B8C-483D-BE1D-CFF2C85EF6E8}" dt="2019-03-20T02:05:44.908" v="6184" actId="20577"/>
        <pc:sldMkLst>
          <pc:docMk/>
          <pc:sldMk cId="3339225256" sldId="425"/>
        </pc:sldMkLst>
        <pc:spChg chg="mod">
          <ac:chgData name="Wrigley, Darren" userId="41b1ffb9-169d-4e86-95d9-32693367bcf7" providerId="ADAL" clId="{2073CB49-1B8C-483D-BE1D-CFF2C85EF6E8}" dt="2019-03-19T23:59:55.442" v="4410" actId="403"/>
          <ac:spMkLst>
            <pc:docMk/>
            <pc:sldMk cId="3339225256" sldId="425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02:05:44.908" v="6184" actId="20577"/>
          <ac:spMkLst>
            <pc:docMk/>
            <pc:sldMk cId="3339225256" sldId="425"/>
            <ac:spMk id="3" creationId="{9216C39F-D0E8-4310-8767-B2035060EF7B}"/>
          </ac:spMkLst>
        </pc:spChg>
      </pc:sldChg>
      <pc:sldChg chg="modSp add">
        <pc:chgData name="Wrigley, Darren" userId="41b1ffb9-169d-4e86-95d9-32693367bcf7" providerId="ADAL" clId="{2073CB49-1B8C-483D-BE1D-CFF2C85EF6E8}" dt="2019-03-20T00:28:32.358" v="5596" actId="5793"/>
        <pc:sldMkLst>
          <pc:docMk/>
          <pc:sldMk cId="2921736634" sldId="467"/>
        </pc:sldMkLst>
        <pc:spChg chg="mod">
          <ac:chgData name="Wrigley, Darren" userId="41b1ffb9-169d-4e86-95d9-32693367bcf7" providerId="ADAL" clId="{2073CB49-1B8C-483D-BE1D-CFF2C85EF6E8}" dt="2019-03-20T00:28:32.358" v="5596" actId="5793"/>
          <ac:spMkLst>
            <pc:docMk/>
            <pc:sldMk cId="2921736634" sldId="467"/>
            <ac:spMk id="3" creationId="{F0ED4747-89BD-42E0-9385-5984B4CA9A79}"/>
          </ac:spMkLst>
        </pc:spChg>
      </pc:sldChg>
      <pc:sldChg chg="addSp delSp modSp add modAnim">
        <pc:chgData name="Wrigley, Darren" userId="41b1ffb9-169d-4e86-95d9-32693367bcf7" providerId="ADAL" clId="{2073CB49-1B8C-483D-BE1D-CFF2C85EF6E8}" dt="2019-03-19T23:50:08.601" v="3466"/>
        <pc:sldMkLst>
          <pc:docMk/>
          <pc:sldMk cId="196781280" sldId="468"/>
        </pc:sldMkLst>
        <pc:spChg chg="mod">
          <ac:chgData name="Wrigley, Darren" userId="41b1ffb9-169d-4e86-95d9-32693367bcf7" providerId="ADAL" clId="{2073CB49-1B8C-483D-BE1D-CFF2C85EF6E8}" dt="2019-02-14T15:55:56.338" v="1182" actId="313"/>
          <ac:spMkLst>
            <pc:docMk/>
            <pc:sldMk cId="196781280" sldId="468"/>
            <ac:spMk id="2" creationId="{956B7B48-F23E-43C1-99DF-7F06F13ED8D3}"/>
          </ac:spMkLst>
        </pc:spChg>
        <pc:spChg chg="mod ord">
          <ac:chgData name="Wrigley, Darren" userId="41b1ffb9-169d-4e86-95d9-32693367bcf7" providerId="ADAL" clId="{2073CB49-1B8C-483D-BE1D-CFF2C85EF6E8}" dt="2019-03-19T23:49:59.462" v="3465" actId="20577"/>
          <ac:spMkLst>
            <pc:docMk/>
            <pc:sldMk cId="196781280" sldId="468"/>
            <ac:spMk id="3" creationId="{F0ED4747-89BD-42E0-9385-5984B4CA9A79}"/>
          </ac:spMkLst>
        </pc:spChg>
        <pc:spChg chg="add mod">
          <ac:chgData name="Wrigley, Darren" userId="41b1ffb9-169d-4e86-95d9-32693367bcf7" providerId="ADAL" clId="{2073CB49-1B8C-483D-BE1D-CFF2C85EF6E8}" dt="2019-02-14T16:20:25.856" v="2929" actId="688"/>
          <ac:spMkLst>
            <pc:docMk/>
            <pc:sldMk cId="196781280" sldId="468"/>
            <ac:spMk id="15" creationId="{36218CF9-A42B-415F-90A6-52AB0C812BA5}"/>
          </ac:spMkLst>
        </pc:spChg>
        <pc:spChg chg="add mod">
          <ac:chgData name="Wrigley, Darren" userId="41b1ffb9-169d-4e86-95d9-32693367bcf7" providerId="ADAL" clId="{2073CB49-1B8C-483D-BE1D-CFF2C85EF6E8}" dt="2019-02-14T16:19:59.487" v="2927" actId="14100"/>
          <ac:spMkLst>
            <pc:docMk/>
            <pc:sldMk cId="196781280" sldId="468"/>
            <ac:spMk id="16" creationId="{ACA5A3A2-75B5-4B34-B128-8B00AFE3439F}"/>
          </ac:spMkLst>
        </pc:spChg>
        <pc:spChg chg="add mod">
          <ac:chgData name="Wrigley, Darren" userId="41b1ffb9-169d-4e86-95d9-32693367bcf7" providerId="ADAL" clId="{2073CB49-1B8C-483D-BE1D-CFF2C85EF6E8}" dt="2019-02-14T16:08:29.912" v="1608" actId="14100"/>
          <ac:spMkLst>
            <pc:docMk/>
            <pc:sldMk cId="196781280" sldId="468"/>
            <ac:spMk id="18" creationId="{26B94528-3CD2-47D9-A126-22FF2FAF8657}"/>
          </ac:spMkLst>
        </pc:spChg>
        <pc:picChg chg="add del mod ord">
          <ac:chgData name="Wrigley, Darren" userId="41b1ffb9-169d-4e86-95d9-32693367bcf7" providerId="ADAL" clId="{2073CB49-1B8C-483D-BE1D-CFF2C85EF6E8}" dt="2019-02-14T16:07:02.791" v="1590" actId="478"/>
          <ac:picMkLst>
            <pc:docMk/>
            <pc:sldMk cId="196781280" sldId="468"/>
            <ac:picMk id="4" creationId="{DD272128-3B0E-4376-BC74-013AEB56A73E}"/>
          </ac:picMkLst>
        </pc:picChg>
        <pc:picChg chg="add mod ord">
          <ac:chgData name="Wrigley, Darren" userId="41b1ffb9-169d-4e86-95d9-32693367bcf7" providerId="ADAL" clId="{2073CB49-1B8C-483D-BE1D-CFF2C85EF6E8}" dt="2019-02-14T16:07:17.656" v="1595" actId="167"/>
          <ac:picMkLst>
            <pc:docMk/>
            <pc:sldMk cId="196781280" sldId="468"/>
            <ac:picMk id="17" creationId="{A463F2EA-3D64-4529-BABA-5BE46E24E01E}"/>
          </ac:picMkLst>
        </pc:picChg>
        <pc:cxnChg chg="add del mod">
          <ac:chgData name="Wrigley, Darren" userId="41b1ffb9-169d-4e86-95d9-32693367bcf7" providerId="ADAL" clId="{2073CB49-1B8C-483D-BE1D-CFF2C85EF6E8}" dt="2019-02-14T16:01:45.271" v="1490" actId="478"/>
          <ac:cxnSpMkLst>
            <pc:docMk/>
            <pc:sldMk cId="196781280" sldId="468"/>
            <ac:cxnSpMk id="6" creationId="{6593B77F-72AB-420C-ACA9-60ED45DC8CB4}"/>
          </ac:cxnSpMkLst>
        </pc:cxnChg>
        <pc:cxnChg chg="add del mod">
          <ac:chgData name="Wrigley, Darren" userId="41b1ffb9-169d-4e86-95d9-32693367bcf7" providerId="ADAL" clId="{2073CB49-1B8C-483D-BE1D-CFF2C85EF6E8}" dt="2019-02-14T16:02:05.737" v="1495" actId="478"/>
          <ac:cxnSpMkLst>
            <pc:docMk/>
            <pc:sldMk cId="196781280" sldId="468"/>
            <ac:cxnSpMk id="10" creationId="{3A3B66CD-2EC6-4180-A954-039EB9D23275}"/>
          </ac:cxnSpMkLst>
        </pc:cxnChg>
      </pc:sldChg>
      <pc:sldChg chg="modSp add modAnim">
        <pc:chgData name="Wrigley, Darren" userId="41b1ffb9-169d-4e86-95d9-32693367bcf7" providerId="ADAL" clId="{2073CB49-1B8C-483D-BE1D-CFF2C85EF6E8}" dt="2019-03-20T16:58:30.051" v="8023"/>
        <pc:sldMkLst>
          <pc:docMk/>
          <pc:sldMk cId="3284011488" sldId="469"/>
        </pc:sldMkLst>
        <pc:spChg chg="mod">
          <ac:chgData name="Wrigley, Darren" userId="41b1ffb9-169d-4e86-95d9-32693367bcf7" providerId="ADAL" clId="{2073CB49-1B8C-483D-BE1D-CFF2C85EF6E8}" dt="2019-03-20T02:19:26.461" v="7254" actId="20577"/>
          <ac:spMkLst>
            <pc:docMk/>
            <pc:sldMk cId="3284011488" sldId="469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02:22:08.120" v="7275" actId="20577"/>
          <ac:spMkLst>
            <pc:docMk/>
            <pc:sldMk cId="3284011488" sldId="469"/>
            <ac:spMk id="3" creationId="{9216C39F-D0E8-4310-8767-B2035060EF7B}"/>
          </ac:spMkLst>
        </pc:spChg>
      </pc:sldChg>
      <pc:sldChg chg="addSp delSp modSp add del modTransition">
        <pc:chgData name="Wrigley, Darren" userId="41b1ffb9-169d-4e86-95d9-32693367bcf7" providerId="ADAL" clId="{2073CB49-1B8C-483D-BE1D-CFF2C85EF6E8}" dt="2019-03-19T23:57:44.208" v="4339" actId="2696"/>
        <pc:sldMkLst>
          <pc:docMk/>
          <pc:sldMk cId="3646123011" sldId="470"/>
        </pc:sldMkLst>
        <pc:spChg chg="mod">
          <ac:chgData name="Wrigley, Darren" userId="41b1ffb9-169d-4e86-95d9-32693367bcf7" providerId="ADAL" clId="{2073CB49-1B8C-483D-BE1D-CFF2C85EF6E8}" dt="2019-02-14T16:13:28.533" v="2382" actId="20577"/>
          <ac:spMkLst>
            <pc:docMk/>
            <pc:sldMk cId="3646123011" sldId="470"/>
            <ac:spMk id="2" creationId="{956B7B48-F23E-43C1-99DF-7F06F13ED8D3}"/>
          </ac:spMkLst>
        </pc:spChg>
        <pc:spChg chg="mod">
          <ac:chgData name="Wrigley, Darren" userId="41b1ffb9-169d-4e86-95d9-32693367bcf7" providerId="ADAL" clId="{2073CB49-1B8C-483D-BE1D-CFF2C85EF6E8}" dt="2019-02-14T16:47:21.796" v="2930" actId="20577"/>
          <ac:spMkLst>
            <pc:docMk/>
            <pc:sldMk cId="3646123011" sldId="470"/>
            <ac:spMk id="3" creationId="{F0ED4747-89BD-42E0-9385-5984B4CA9A79}"/>
          </ac:spMkLst>
        </pc:spChg>
        <pc:spChg chg="del">
          <ac:chgData name="Wrigley, Darren" userId="41b1ffb9-169d-4e86-95d9-32693367bcf7" providerId="ADAL" clId="{2073CB49-1B8C-483D-BE1D-CFF2C85EF6E8}" dt="2019-02-14T16:15:55.804" v="2607" actId="478"/>
          <ac:spMkLst>
            <pc:docMk/>
            <pc:sldMk cId="3646123011" sldId="470"/>
            <ac:spMk id="15" creationId="{36218CF9-A42B-415F-90A6-52AB0C812BA5}"/>
          </ac:spMkLst>
        </pc:spChg>
        <pc:spChg chg="del">
          <ac:chgData name="Wrigley, Darren" userId="41b1ffb9-169d-4e86-95d9-32693367bcf7" providerId="ADAL" clId="{2073CB49-1B8C-483D-BE1D-CFF2C85EF6E8}" dt="2019-02-14T16:15:57.536" v="2608" actId="478"/>
          <ac:spMkLst>
            <pc:docMk/>
            <pc:sldMk cId="3646123011" sldId="470"/>
            <ac:spMk id="16" creationId="{ACA5A3A2-75B5-4B34-B128-8B00AFE3439F}"/>
          </ac:spMkLst>
        </pc:spChg>
        <pc:spChg chg="del mod">
          <ac:chgData name="Wrigley, Darren" userId="41b1ffb9-169d-4e86-95d9-32693367bcf7" providerId="ADAL" clId="{2073CB49-1B8C-483D-BE1D-CFF2C85EF6E8}" dt="2019-02-14T16:16:00.789" v="2610" actId="478"/>
          <ac:spMkLst>
            <pc:docMk/>
            <pc:sldMk cId="3646123011" sldId="470"/>
            <ac:spMk id="18" creationId="{26B94528-3CD2-47D9-A126-22FF2FAF8657}"/>
          </ac:spMkLst>
        </pc:spChg>
        <pc:picChg chg="add mod">
          <ac:chgData name="Wrigley, Darren" userId="41b1ffb9-169d-4e86-95d9-32693367bcf7" providerId="ADAL" clId="{2073CB49-1B8C-483D-BE1D-CFF2C85EF6E8}" dt="2019-02-14T16:47:26.981" v="2931" actId="1076"/>
          <ac:picMkLst>
            <pc:docMk/>
            <pc:sldMk cId="3646123011" sldId="470"/>
            <ac:picMk id="4" creationId="{959EC923-B57F-4B94-BF7D-F9ADCFF6744B}"/>
          </ac:picMkLst>
        </pc:picChg>
        <pc:picChg chg="del">
          <ac:chgData name="Wrigley, Darren" userId="41b1ffb9-169d-4e86-95d9-32693367bcf7" providerId="ADAL" clId="{2073CB49-1B8C-483D-BE1D-CFF2C85EF6E8}" dt="2019-02-14T16:14:40.972" v="2383" actId="478"/>
          <ac:picMkLst>
            <pc:docMk/>
            <pc:sldMk cId="3646123011" sldId="470"/>
            <ac:picMk id="17" creationId="{A463F2EA-3D64-4529-BABA-5BE46E24E01E}"/>
          </ac:picMkLst>
        </pc:picChg>
      </pc:sldChg>
      <pc:sldChg chg="addSp modSp add">
        <pc:chgData name="Wrigley, Darren" userId="41b1ffb9-169d-4e86-95d9-32693367bcf7" providerId="ADAL" clId="{2073CB49-1B8C-483D-BE1D-CFF2C85EF6E8}" dt="2019-03-20T00:11:05.928" v="4813" actId="20577"/>
        <pc:sldMkLst>
          <pc:docMk/>
          <pc:sldMk cId="3880950851" sldId="470"/>
        </pc:sldMkLst>
        <pc:spChg chg="mod">
          <ac:chgData name="Wrigley, Darren" userId="41b1ffb9-169d-4e86-95d9-32693367bcf7" providerId="ADAL" clId="{2073CB49-1B8C-483D-BE1D-CFF2C85EF6E8}" dt="2019-03-20T00:11:05.928" v="4813" actId="20577"/>
          <ac:spMkLst>
            <pc:docMk/>
            <pc:sldMk cId="3880950851" sldId="470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00:09:40.999" v="4777" actId="20577"/>
          <ac:spMkLst>
            <pc:docMk/>
            <pc:sldMk cId="3880950851" sldId="470"/>
            <ac:spMk id="3" creationId="{9216C39F-D0E8-4310-8767-B2035060EF7B}"/>
          </ac:spMkLst>
        </pc:spChg>
        <pc:picChg chg="add mod">
          <ac:chgData name="Wrigley, Darren" userId="41b1ffb9-169d-4e86-95d9-32693367bcf7" providerId="ADAL" clId="{2073CB49-1B8C-483D-BE1D-CFF2C85EF6E8}" dt="2019-03-20T00:10:59.556" v="4796" actId="1076"/>
          <ac:picMkLst>
            <pc:docMk/>
            <pc:sldMk cId="3880950851" sldId="470"/>
            <ac:picMk id="4" creationId="{AAABDA5F-D8F2-4AFD-8BF0-1578D3CC4F7A}"/>
          </ac:picMkLst>
        </pc:picChg>
      </pc:sldChg>
      <pc:sldChg chg="addSp delSp modSp add">
        <pc:chgData name="Wrigley, Darren" userId="41b1ffb9-169d-4e86-95d9-32693367bcf7" providerId="ADAL" clId="{2073CB49-1B8C-483D-BE1D-CFF2C85EF6E8}" dt="2019-03-20T16:33:00.403" v="7988"/>
        <pc:sldMkLst>
          <pc:docMk/>
          <pc:sldMk cId="3357706867" sldId="471"/>
        </pc:sldMkLst>
        <pc:spChg chg="mod">
          <ac:chgData name="Wrigley, Darren" userId="41b1ffb9-169d-4e86-95d9-32693367bcf7" providerId="ADAL" clId="{2073CB49-1B8C-483D-BE1D-CFF2C85EF6E8}" dt="2019-03-20T00:11:14.703" v="4819" actId="20577"/>
          <ac:spMkLst>
            <pc:docMk/>
            <pc:sldMk cId="3357706867" sldId="471"/>
            <ac:spMk id="2" creationId="{28016018-8116-4183-994A-5DF255DA46AF}"/>
          </ac:spMkLst>
        </pc:spChg>
        <pc:spChg chg="add del">
          <ac:chgData name="Wrigley, Darren" userId="41b1ffb9-169d-4e86-95d9-32693367bcf7" providerId="ADAL" clId="{2073CB49-1B8C-483D-BE1D-CFF2C85EF6E8}" dt="2019-03-20T16:33:00.403" v="7988"/>
          <ac:spMkLst>
            <pc:docMk/>
            <pc:sldMk cId="3357706867" sldId="471"/>
            <ac:spMk id="6" creationId="{41E7A660-0866-4D5E-8B37-F1C1F7BEEFB7}"/>
          </ac:spMkLst>
        </pc:spChg>
        <pc:picChg chg="del">
          <ac:chgData name="Wrigley, Darren" userId="41b1ffb9-169d-4e86-95d9-32693367bcf7" providerId="ADAL" clId="{2073CB49-1B8C-483D-BE1D-CFF2C85EF6E8}" dt="2019-03-20T00:12:41.651" v="4824" actId="478"/>
          <ac:picMkLst>
            <pc:docMk/>
            <pc:sldMk cId="3357706867" sldId="471"/>
            <ac:picMk id="4" creationId="{AAABDA5F-D8F2-4AFD-8BF0-1578D3CC4F7A}"/>
          </ac:picMkLst>
        </pc:picChg>
        <pc:picChg chg="add mod">
          <ac:chgData name="Wrigley, Darren" userId="41b1ffb9-169d-4e86-95d9-32693367bcf7" providerId="ADAL" clId="{2073CB49-1B8C-483D-BE1D-CFF2C85EF6E8}" dt="2019-03-20T00:12:44.505" v="4826" actId="1076"/>
          <ac:picMkLst>
            <pc:docMk/>
            <pc:sldMk cId="3357706867" sldId="471"/>
            <ac:picMk id="5" creationId="{6B892C13-EACE-49B1-B524-BF5FE8B9BAB9}"/>
          </ac:picMkLst>
        </pc:picChg>
      </pc:sldChg>
      <pc:sldChg chg="addSp delSp modSp add modAnim">
        <pc:chgData name="Wrigley, Darren" userId="41b1ffb9-169d-4e86-95d9-32693367bcf7" providerId="ADAL" clId="{2073CB49-1B8C-483D-BE1D-CFF2C85EF6E8}" dt="2019-03-20T00:13:51.783" v="4867" actId="1076"/>
        <pc:sldMkLst>
          <pc:docMk/>
          <pc:sldMk cId="2980243972" sldId="472"/>
        </pc:sldMkLst>
        <pc:spChg chg="mod">
          <ac:chgData name="Wrigley, Darren" userId="41b1ffb9-169d-4e86-95d9-32693367bcf7" providerId="ADAL" clId="{2073CB49-1B8C-483D-BE1D-CFF2C85EF6E8}" dt="2019-03-20T00:13:33.136" v="4864" actId="20577"/>
          <ac:spMkLst>
            <pc:docMk/>
            <pc:sldMk cId="2980243972" sldId="472"/>
            <ac:spMk id="2" creationId="{28016018-8116-4183-994A-5DF255DA46AF}"/>
          </ac:spMkLst>
        </pc:spChg>
        <pc:picChg chg="del">
          <ac:chgData name="Wrigley, Darren" userId="41b1ffb9-169d-4e86-95d9-32693367bcf7" providerId="ADAL" clId="{2073CB49-1B8C-483D-BE1D-CFF2C85EF6E8}" dt="2019-03-20T00:13:34.880" v="4865" actId="478"/>
          <ac:picMkLst>
            <pc:docMk/>
            <pc:sldMk cId="2980243972" sldId="472"/>
            <ac:picMk id="4" creationId="{AAABDA5F-D8F2-4AFD-8BF0-1578D3CC4F7A}"/>
          </ac:picMkLst>
        </pc:picChg>
        <pc:picChg chg="add mod">
          <ac:chgData name="Wrigley, Darren" userId="41b1ffb9-169d-4e86-95d9-32693367bcf7" providerId="ADAL" clId="{2073CB49-1B8C-483D-BE1D-CFF2C85EF6E8}" dt="2019-03-20T00:13:51.783" v="4867" actId="1076"/>
          <ac:picMkLst>
            <pc:docMk/>
            <pc:sldMk cId="2980243972" sldId="472"/>
            <ac:picMk id="5" creationId="{9A0A1650-A8DA-4034-A45C-FD14C992A363}"/>
          </ac:picMkLst>
        </pc:picChg>
      </pc:sldChg>
      <pc:sldChg chg="modSp add">
        <pc:chgData name="Wrigley, Darren" userId="41b1ffb9-169d-4e86-95d9-32693367bcf7" providerId="ADAL" clId="{2073CB49-1B8C-483D-BE1D-CFF2C85EF6E8}" dt="2019-03-20T16:34:28.743" v="8018" actId="948"/>
        <pc:sldMkLst>
          <pc:docMk/>
          <pc:sldMk cId="3866153206" sldId="473"/>
        </pc:sldMkLst>
        <pc:spChg chg="mod">
          <ac:chgData name="Wrigley, Darren" userId="41b1ffb9-169d-4e86-95d9-32693367bcf7" providerId="ADAL" clId="{2073CB49-1B8C-483D-BE1D-CFF2C85EF6E8}" dt="2019-03-20T02:07:57.594" v="6217" actId="20577"/>
          <ac:spMkLst>
            <pc:docMk/>
            <pc:sldMk cId="3866153206" sldId="473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16:34:28.743" v="8018" actId="948"/>
          <ac:spMkLst>
            <pc:docMk/>
            <pc:sldMk cId="3866153206" sldId="473"/>
            <ac:spMk id="3" creationId="{9216C39F-D0E8-4310-8767-B2035060EF7B}"/>
          </ac:spMkLst>
        </pc:spChg>
      </pc:sldChg>
      <pc:sldChg chg="modSp add">
        <pc:chgData name="Wrigley, Darren" userId="41b1ffb9-169d-4e86-95d9-32693367bcf7" providerId="ADAL" clId="{2073CB49-1B8C-483D-BE1D-CFF2C85EF6E8}" dt="2019-03-20T02:26:59.309" v="7517" actId="20577"/>
        <pc:sldMkLst>
          <pc:docMk/>
          <pc:sldMk cId="2480269567" sldId="474"/>
        </pc:sldMkLst>
        <pc:spChg chg="mod">
          <ac:chgData name="Wrigley, Darren" userId="41b1ffb9-169d-4e86-95d9-32693367bcf7" providerId="ADAL" clId="{2073CB49-1B8C-483D-BE1D-CFF2C85EF6E8}" dt="2019-03-20T02:08:31.427" v="6252" actId="6549"/>
          <ac:spMkLst>
            <pc:docMk/>
            <pc:sldMk cId="2480269567" sldId="474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02:26:59.309" v="7517" actId="20577"/>
          <ac:spMkLst>
            <pc:docMk/>
            <pc:sldMk cId="2480269567" sldId="474"/>
            <ac:spMk id="3" creationId="{9216C39F-D0E8-4310-8767-B2035060EF7B}"/>
          </ac:spMkLst>
        </pc:spChg>
      </pc:sldChg>
      <pc:sldChg chg="modSp add">
        <pc:chgData name="Wrigley, Darren" userId="41b1ffb9-169d-4e86-95d9-32693367bcf7" providerId="ADAL" clId="{2073CB49-1B8C-483D-BE1D-CFF2C85EF6E8}" dt="2019-03-20T20:30:04.476" v="8063" actId="14100"/>
        <pc:sldMkLst>
          <pc:docMk/>
          <pc:sldMk cId="1033339507" sldId="475"/>
        </pc:sldMkLst>
        <pc:spChg chg="mod">
          <ac:chgData name="Wrigley, Darren" userId="41b1ffb9-169d-4e86-95d9-32693367bcf7" providerId="ADAL" clId="{2073CB49-1B8C-483D-BE1D-CFF2C85EF6E8}" dt="2019-03-20T15:23:46.691" v="7536" actId="20577"/>
          <ac:spMkLst>
            <pc:docMk/>
            <pc:sldMk cId="1033339507" sldId="475"/>
            <ac:spMk id="2" creationId="{28016018-8116-4183-994A-5DF255DA46AF}"/>
          </ac:spMkLst>
        </pc:spChg>
        <pc:spChg chg="mod">
          <ac:chgData name="Wrigley, Darren" userId="41b1ffb9-169d-4e86-95d9-32693367bcf7" providerId="ADAL" clId="{2073CB49-1B8C-483D-BE1D-CFF2C85EF6E8}" dt="2019-03-20T20:30:04.476" v="8063" actId="14100"/>
          <ac:spMkLst>
            <pc:docMk/>
            <pc:sldMk cId="1033339507" sldId="475"/>
            <ac:spMk id="3" creationId="{9216C39F-D0E8-4310-8767-B2035060EF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0ABA-1503-4581-BC5A-AF3D56D7DD4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86FDC-CD1E-4E7E-B1CD-1CBCCD519E8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3" cy="685799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8" y="2113110"/>
            <a:ext cx="2282231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5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3" cy="685799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8" y="2113110"/>
            <a:ext cx="2282231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5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7308505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/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010561"/>
            <a:ext cx="7313100" cy="366219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82474" y="457202"/>
            <a:ext cx="7324339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142" y="-1"/>
            <a:ext cx="12190967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6943893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/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010561"/>
            <a:ext cx="6398700" cy="366219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82474" y="457202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1"/>
            <a:ext cx="6715292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1912241"/>
            <a:ext cx="671988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142" y="-1"/>
            <a:ext cx="12190967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6943893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1912241"/>
            <a:ext cx="6948488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142" y="-1"/>
            <a:ext cx="12190967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6943893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010561"/>
            <a:ext cx="6398700" cy="366219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2474" y="457202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6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631186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1"/>
            <a:ext cx="11195050" cy="4361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4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5" y="-3572"/>
            <a:ext cx="12193513" cy="6859786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81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_Title Slide - IW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263169" y="2443603"/>
            <a:ext cx="8441716" cy="1044840"/>
          </a:xfrm>
        </p:spPr>
        <p:txBody>
          <a:bodyPr anchor="b" anchorCtr="0">
            <a:noAutofit/>
          </a:bodyPr>
          <a:lstStyle>
            <a:lvl1pPr algn="l">
              <a:defRPr sz="4266" b="1" i="0">
                <a:latin typeface="+mj-lt"/>
                <a:cs typeface="Arial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3183" y="3893756"/>
            <a:ext cx="8441714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 sz="2666">
                <a:solidFill>
                  <a:schemeClr val="accent6"/>
                </a:solidFill>
                <a:latin typeface="+mj-lt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450651" y="6237871"/>
            <a:ext cx="1755531" cy="366132"/>
            <a:chOff x="2336800" y="2667000"/>
            <a:chExt cx="3098800" cy="646113"/>
          </a:xfrm>
        </p:grpSpPr>
        <p:sp>
          <p:nvSpPr>
            <p:cNvPr id="33" name="AutoShape 1"/>
            <p:cNvSpPr>
              <a:spLocks/>
            </p:cNvSpPr>
            <p:nvPr/>
          </p:nvSpPr>
          <p:spPr bwMode="auto">
            <a:xfrm>
              <a:off x="2349500" y="2857500"/>
              <a:ext cx="3086100" cy="455613"/>
            </a:xfrm>
            <a:custGeom>
              <a:avLst/>
              <a:gdLst/>
              <a:ahLst/>
              <a:cxnLst/>
              <a:rect l="0" t="0" r="r" b="b"/>
              <a:pathLst>
                <a:path w="21600" h="21599">
                  <a:moveTo>
                    <a:pt x="0" y="21169"/>
                  </a:moveTo>
                  <a:lnTo>
                    <a:pt x="679" y="21169"/>
                  </a:lnTo>
                  <a:lnTo>
                    <a:pt x="679" y="8241"/>
                  </a:lnTo>
                  <a:lnTo>
                    <a:pt x="0" y="8241"/>
                  </a:lnTo>
                  <a:lnTo>
                    <a:pt x="0" y="21169"/>
                  </a:lnTo>
                  <a:close/>
                  <a:moveTo>
                    <a:pt x="2405" y="7812"/>
                  </a:moveTo>
                  <a:cubicBezTo>
                    <a:pt x="2140" y="7812"/>
                    <a:pt x="1950" y="8341"/>
                    <a:pt x="1793" y="9904"/>
                  </a:cubicBezTo>
                  <a:lnTo>
                    <a:pt x="1786" y="9904"/>
                  </a:lnTo>
                  <a:lnTo>
                    <a:pt x="1786" y="8241"/>
                  </a:lnTo>
                  <a:lnTo>
                    <a:pt x="1107" y="8241"/>
                  </a:lnTo>
                  <a:lnTo>
                    <a:pt x="1107" y="21169"/>
                  </a:lnTo>
                  <a:lnTo>
                    <a:pt x="1786" y="21169"/>
                  </a:lnTo>
                  <a:lnTo>
                    <a:pt x="1786" y="14466"/>
                  </a:lnTo>
                  <a:cubicBezTo>
                    <a:pt x="1786" y="12853"/>
                    <a:pt x="1864" y="11467"/>
                    <a:pt x="2140" y="11467"/>
                  </a:cubicBezTo>
                  <a:cubicBezTo>
                    <a:pt x="2476" y="11467"/>
                    <a:pt x="2446" y="13635"/>
                    <a:pt x="2446" y="14869"/>
                  </a:cubicBezTo>
                  <a:lnTo>
                    <a:pt x="2446" y="21169"/>
                  </a:lnTo>
                  <a:lnTo>
                    <a:pt x="3124" y="21169"/>
                  </a:lnTo>
                  <a:lnTo>
                    <a:pt x="3124" y="13181"/>
                  </a:lnTo>
                  <a:cubicBezTo>
                    <a:pt x="3124" y="10005"/>
                    <a:pt x="2919" y="7812"/>
                    <a:pt x="2405" y="7812"/>
                  </a:cubicBezTo>
                  <a:close/>
                  <a:moveTo>
                    <a:pt x="3814" y="2067"/>
                  </a:moveTo>
                  <a:cubicBezTo>
                    <a:pt x="3628" y="3503"/>
                    <a:pt x="3620" y="4813"/>
                    <a:pt x="3620" y="6602"/>
                  </a:cubicBezTo>
                  <a:lnTo>
                    <a:pt x="3620" y="8241"/>
                  </a:lnTo>
                  <a:lnTo>
                    <a:pt x="3382" y="8241"/>
                  </a:lnTo>
                  <a:lnTo>
                    <a:pt x="3382" y="12023"/>
                  </a:lnTo>
                  <a:lnTo>
                    <a:pt x="3620" y="12023"/>
                  </a:lnTo>
                  <a:lnTo>
                    <a:pt x="3620" y="21169"/>
                  </a:lnTo>
                  <a:lnTo>
                    <a:pt x="4299" y="21169"/>
                  </a:lnTo>
                  <a:lnTo>
                    <a:pt x="4299" y="12023"/>
                  </a:lnTo>
                  <a:lnTo>
                    <a:pt x="4772" y="12023"/>
                  </a:lnTo>
                  <a:lnTo>
                    <a:pt x="4772" y="8241"/>
                  </a:lnTo>
                  <a:lnTo>
                    <a:pt x="4299" y="8241"/>
                  </a:lnTo>
                  <a:lnTo>
                    <a:pt x="4299" y="6150"/>
                  </a:lnTo>
                  <a:cubicBezTo>
                    <a:pt x="4299" y="4687"/>
                    <a:pt x="4359" y="3982"/>
                    <a:pt x="4534" y="3982"/>
                  </a:cubicBezTo>
                  <a:cubicBezTo>
                    <a:pt x="4623" y="3982"/>
                    <a:pt x="4694" y="4184"/>
                    <a:pt x="4773" y="4410"/>
                  </a:cubicBezTo>
                  <a:lnTo>
                    <a:pt x="4773" y="453"/>
                  </a:lnTo>
                  <a:cubicBezTo>
                    <a:pt x="4679" y="126"/>
                    <a:pt x="4586" y="0"/>
                    <a:pt x="4482" y="0"/>
                  </a:cubicBezTo>
                  <a:cubicBezTo>
                    <a:pt x="4225" y="-1"/>
                    <a:pt x="3982" y="731"/>
                    <a:pt x="3814" y="2067"/>
                  </a:cubicBezTo>
                  <a:close/>
                  <a:moveTo>
                    <a:pt x="5992" y="7812"/>
                  </a:moveTo>
                  <a:cubicBezTo>
                    <a:pt x="5377" y="7812"/>
                    <a:pt x="4840" y="10307"/>
                    <a:pt x="4840" y="14718"/>
                  </a:cubicBezTo>
                  <a:cubicBezTo>
                    <a:pt x="4840" y="19129"/>
                    <a:pt x="5380" y="21598"/>
                    <a:pt x="5992" y="21598"/>
                  </a:cubicBezTo>
                  <a:cubicBezTo>
                    <a:pt x="6607" y="21598"/>
                    <a:pt x="7144" y="19104"/>
                    <a:pt x="7144" y="14718"/>
                  </a:cubicBezTo>
                  <a:cubicBezTo>
                    <a:pt x="7144" y="10307"/>
                    <a:pt x="6607" y="7812"/>
                    <a:pt x="5992" y="7812"/>
                  </a:cubicBezTo>
                  <a:close/>
                  <a:moveTo>
                    <a:pt x="5992" y="17616"/>
                  </a:moveTo>
                  <a:cubicBezTo>
                    <a:pt x="5716" y="17616"/>
                    <a:pt x="5556" y="16356"/>
                    <a:pt x="5556" y="14718"/>
                  </a:cubicBezTo>
                  <a:cubicBezTo>
                    <a:pt x="5556" y="13130"/>
                    <a:pt x="5716" y="11794"/>
                    <a:pt x="5992" y="11794"/>
                  </a:cubicBezTo>
                  <a:cubicBezTo>
                    <a:pt x="6268" y="11794"/>
                    <a:pt x="6428" y="13131"/>
                    <a:pt x="6428" y="14718"/>
                  </a:cubicBezTo>
                  <a:cubicBezTo>
                    <a:pt x="6428" y="16356"/>
                    <a:pt x="6268" y="17616"/>
                    <a:pt x="5992" y="17616"/>
                  </a:cubicBezTo>
                  <a:close/>
                  <a:moveTo>
                    <a:pt x="8117" y="10358"/>
                  </a:moveTo>
                  <a:lnTo>
                    <a:pt x="8110" y="10358"/>
                  </a:lnTo>
                  <a:lnTo>
                    <a:pt x="8110" y="8241"/>
                  </a:lnTo>
                  <a:lnTo>
                    <a:pt x="7431" y="8241"/>
                  </a:lnTo>
                  <a:lnTo>
                    <a:pt x="7431" y="21171"/>
                  </a:lnTo>
                  <a:lnTo>
                    <a:pt x="8110" y="21171"/>
                  </a:lnTo>
                  <a:lnTo>
                    <a:pt x="8110" y="15952"/>
                  </a:lnTo>
                  <a:cubicBezTo>
                    <a:pt x="8110" y="13735"/>
                    <a:pt x="8203" y="12047"/>
                    <a:pt x="8580" y="12047"/>
                  </a:cubicBezTo>
                  <a:cubicBezTo>
                    <a:pt x="8684" y="12047"/>
                    <a:pt x="8773" y="12121"/>
                    <a:pt x="8866" y="12475"/>
                  </a:cubicBezTo>
                  <a:lnTo>
                    <a:pt x="8866" y="8063"/>
                  </a:lnTo>
                  <a:lnTo>
                    <a:pt x="8736" y="8063"/>
                  </a:lnTo>
                  <a:cubicBezTo>
                    <a:pt x="8471" y="8064"/>
                    <a:pt x="8248" y="8771"/>
                    <a:pt x="8117" y="10358"/>
                  </a:cubicBezTo>
                  <a:close/>
                  <a:moveTo>
                    <a:pt x="11693" y="7812"/>
                  </a:moveTo>
                  <a:cubicBezTo>
                    <a:pt x="11432" y="7812"/>
                    <a:pt x="11174" y="8671"/>
                    <a:pt x="11044" y="10283"/>
                  </a:cubicBezTo>
                  <a:cubicBezTo>
                    <a:pt x="10906" y="8569"/>
                    <a:pt x="10667" y="7812"/>
                    <a:pt x="10392" y="7812"/>
                  </a:cubicBezTo>
                  <a:cubicBezTo>
                    <a:pt x="10146" y="7812"/>
                    <a:pt x="9948" y="8417"/>
                    <a:pt x="9788" y="9854"/>
                  </a:cubicBezTo>
                  <a:lnTo>
                    <a:pt x="9780" y="9854"/>
                  </a:lnTo>
                  <a:lnTo>
                    <a:pt x="9780" y="8241"/>
                  </a:lnTo>
                  <a:lnTo>
                    <a:pt x="9102" y="8241"/>
                  </a:lnTo>
                  <a:lnTo>
                    <a:pt x="9102" y="21169"/>
                  </a:lnTo>
                  <a:lnTo>
                    <a:pt x="9780" y="21169"/>
                  </a:lnTo>
                  <a:lnTo>
                    <a:pt x="9780" y="14996"/>
                  </a:lnTo>
                  <a:cubicBezTo>
                    <a:pt x="9780" y="13559"/>
                    <a:pt x="9780" y="11366"/>
                    <a:pt x="10082" y="11366"/>
                  </a:cubicBezTo>
                  <a:cubicBezTo>
                    <a:pt x="10384" y="11366"/>
                    <a:pt x="10384" y="13559"/>
                    <a:pt x="10384" y="14996"/>
                  </a:cubicBezTo>
                  <a:lnTo>
                    <a:pt x="10384" y="21169"/>
                  </a:lnTo>
                  <a:lnTo>
                    <a:pt x="11063" y="21169"/>
                  </a:lnTo>
                  <a:lnTo>
                    <a:pt x="11063" y="14996"/>
                  </a:lnTo>
                  <a:cubicBezTo>
                    <a:pt x="11063" y="13459"/>
                    <a:pt x="11074" y="11467"/>
                    <a:pt x="11387" y="11467"/>
                  </a:cubicBezTo>
                  <a:cubicBezTo>
                    <a:pt x="11674" y="11467"/>
                    <a:pt x="11667" y="13659"/>
                    <a:pt x="11667" y="14996"/>
                  </a:cubicBezTo>
                  <a:lnTo>
                    <a:pt x="11667" y="21169"/>
                  </a:lnTo>
                  <a:lnTo>
                    <a:pt x="12345" y="21169"/>
                  </a:lnTo>
                  <a:lnTo>
                    <a:pt x="12345" y="12927"/>
                  </a:lnTo>
                  <a:cubicBezTo>
                    <a:pt x="12345" y="9955"/>
                    <a:pt x="12177" y="7812"/>
                    <a:pt x="11693" y="7812"/>
                  </a:cubicBezTo>
                  <a:close/>
                  <a:moveTo>
                    <a:pt x="14184" y="9501"/>
                  </a:moveTo>
                  <a:cubicBezTo>
                    <a:pt x="14042" y="8367"/>
                    <a:pt x="13811" y="7812"/>
                    <a:pt x="13591" y="7812"/>
                  </a:cubicBezTo>
                  <a:cubicBezTo>
                    <a:pt x="13024" y="7812"/>
                    <a:pt x="12633" y="10988"/>
                    <a:pt x="12633" y="14692"/>
                  </a:cubicBezTo>
                  <a:cubicBezTo>
                    <a:pt x="12633" y="18398"/>
                    <a:pt x="13032" y="21598"/>
                    <a:pt x="13598" y="21598"/>
                  </a:cubicBezTo>
                  <a:cubicBezTo>
                    <a:pt x="13822" y="21598"/>
                    <a:pt x="14057" y="21020"/>
                    <a:pt x="14176" y="19734"/>
                  </a:cubicBezTo>
                  <a:lnTo>
                    <a:pt x="14184" y="19734"/>
                  </a:lnTo>
                  <a:lnTo>
                    <a:pt x="14184" y="21169"/>
                  </a:lnTo>
                  <a:lnTo>
                    <a:pt x="14862" y="21169"/>
                  </a:lnTo>
                  <a:lnTo>
                    <a:pt x="14862" y="8241"/>
                  </a:lnTo>
                  <a:lnTo>
                    <a:pt x="14184" y="8241"/>
                  </a:lnTo>
                  <a:lnTo>
                    <a:pt x="14184" y="9501"/>
                  </a:lnTo>
                  <a:close/>
                  <a:moveTo>
                    <a:pt x="13770" y="17616"/>
                  </a:moveTo>
                  <a:cubicBezTo>
                    <a:pt x="13494" y="17616"/>
                    <a:pt x="13334" y="16356"/>
                    <a:pt x="13334" y="14718"/>
                  </a:cubicBezTo>
                  <a:cubicBezTo>
                    <a:pt x="13334" y="13129"/>
                    <a:pt x="13494" y="11794"/>
                    <a:pt x="13770" y="11794"/>
                  </a:cubicBezTo>
                  <a:cubicBezTo>
                    <a:pt x="14046" y="11794"/>
                    <a:pt x="14206" y="13130"/>
                    <a:pt x="14206" y="14718"/>
                  </a:cubicBezTo>
                  <a:cubicBezTo>
                    <a:pt x="14206" y="16356"/>
                    <a:pt x="14046" y="17616"/>
                    <a:pt x="13770" y="17616"/>
                  </a:cubicBezTo>
                  <a:close/>
                  <a:moveTo>
                    <a:pt x="16037" y="4360"/>
                  </a:moveTo>
                  <a:lnTo>
                    <a:pt x="15358" y="4360"/>
                  </a:lnTo>
                  <a:lnTo>
                    <a:pt x="15358" y="8241"/>
                  </a:lnTo>
                  <a:lnTo>
                    <a:pt x="15138" y="8241"/>
                  </a:lnTo>
                  <a:lnTo>
                    <a:pt x="15138" y="12023"/>
                  </a:lnTo>
                  <a:lnTo>
                    <a:pt x="15358" y="12023"/>
                  </a:lnTo>
                  <a:lnTo>
                    <a:pt x="15358" y="21169"/>
                  </a:lnTo>
                  <a:lnTo>
                    <a:pt x="16037" y="21169"/>
                  </a:lnTo>
                  <a:lnTo>
                    <a:pt x="16037" y="12023"/>
                  </a:lnTo>
                  <a:lnTo>
                    <a:pt x="16421" y="12023"/>
                  </a:lnTo>
                  <a:lnTo>
                    <a:pt x="16421" y="8241"/>
                  </a:lnTo>
                  <a:lnTo>
                    <a:pt x="16037" y="8241"/>
                  </a:lnTo>
                  <a:lnTo>
                    <a:pt x="16037" y="4360"/>
                  </a:lnTo>
                  <a:close/>
                  <a:moveTo>
                    <a:pt x="16619" y="21169"/>
                  </a:moveTo>
                  <a:lnTo>
                    <a:pt x="17297" y="21169"/>
                  </a:lnTo>
                  <a:lnTo>
                    <a:pt x="17297" y="8241"/>
                  </a:lnTo>
                  <a:lnTo>
                    <a:pt x="16619" y="8241"/>
                  </a:lnTo>
                  <a:lnTo>
                    <a:pt x="16619" y="21169"/>
                  </a:lnTo>
                  <a:close/>
                  <a:moveTo>
                    <a:pt x="17588" y="14845"/>
                  </a:moveTo>
                  <a:cubicBezTo>
                    <a:pt x="17588" y="18750"/>
                    <a:pt x="18062" y="21598"/>
                    <a:pt x="18628" y="21598"/>
                  </a:cubicBezTo>
                  <a:cubicBezTo>
                    <a:pt x="18792" y="21598"/>
                    <a:pt x="18956" y="21372"/>
                    <a:pt x="19106" y="20867"/>
                  </a:cubicBezTo>
                  <a:lnTo>
                    <a:pt x="19106" y="16986"/>
                  </a:lnTo>
                  <a:cubicBezTo>
                    <a:pt x="19016" y="17541"/>
                    <a:pt x="18886" y="17868"/>
                    <a:pt x="18766" y="17868"/>
                  </a:cubicBezTo>
                  <a:cubicBezTo>
                    <a:pt x="18487" y="17868"/>
                    <a:pt x="18289" y="16559"/>
                    <a:pt x="18289" y="14692"/>
                  </a:cubicBezTo>
                  <a:cubicBezTo>
                    <a:pt x="18289" y="12903"/>
                    <a:pt x="18494" y="11543"/>
                    <a:pt x="18755" y="11543"/>
                  </a:cubicBezTo>
                  <a:cubicBezTo>
                    <a:pt x="18886" y="11543"/>
                    <a:pt x="19005" y="11946"/>
                    <a:pt x="19106" y="12450"/>
                  </a:cubicBezTo>
                  <a:lnTo>
                    <a:pt x="19106" y="8570"/>
                  </a:lnTo>
                  <a:cubicBezTo>
                    <a:pt x="18971" y="8064"/>
                    <a:pt x="18815" y="7812"/>
                    <a:pt x="18658" y="7812"/>
                  </a:cubicBezTo>
                  <a:cubicBezTo>
                    <a:pt x="18058" y="7812"/>
                    <a:pt x="17588" y="10685"/>
                    <a:pt x="17588" y="14845"/>
                  </a:cubicBezTo>
                  <a:close/>
                  <a:moveTo>
                    <a:pt x="20921" y="8241"/>
                  </a:moveTo>
                  <a:lnTo>
                    <a:pt x="20921" y="9502"/>
                  </a:lnTo>
                  <a:cubicBezTo>
                    <a:pt x="20780" y="8368"/>
                    <a:pt x="20549" y="7812"/>
                    <a:pt x="20329" y="7812"/>
                  </a:cubicBezTo>
                  <a:cubicBezTo>
                    <a:pt x="19762" y="7812"/>
                    <a:pt x="19370" y="10989"/>
                    <a:pt x="19370" y="14693"/>
                  </a:cubicBezTo>
                  <a:cubicBezTo>
                    <a:pt x="19370" y="18398"/>
                    <a:pt x="19769" y="21599"/>
                    <a:pt x="20336" y="21599"/>
                  </a:cubicBezTo>
                  <a:cubicBezTo>
                    <a:pt x="20560" y="21599"/>
                    <a:pt x="20795" y="21020"/>
                    <a:pt x="20914" y="19734"/>
                  </a:cubicBezTo>
                  <a:lnTo>
                    <a:pt x="20921" y="19734"/>
                  </a:lnTo>
                  <a:lnTo>
                    <a:pt x="20921" y="21169"/>
                  </a:lnTo>
                  <a:lnTo>
                    <a:pt x="21600" y="21169"/>
                  </a:lnTo>
                  <a:lnTo>
                    <a:pt x="21600" y="8241"/>
                  </a:lnTo>
                  <a:lnTo>
                    <a:pt x="20921" y="8241"/>
                  </a:lnTo>
                  <a:close/>
                  <a:moveTo>
                    <a:pt x="20508" y="17616"/>
                  </a:moveTo>
                  <a:cubicBezTo>
                    <a:pt x="20232" y="17616"/>
                    <a:pt x="20071" y="16356"/>
                    <a:pt x="20071" y="14718"/>
                  </a:cubicBezTo>
                  <a:cubicBezTo>
                    <a:pt x="20071" y="13129"/>
                    <a:pt x="20232" y="11794"/>
                    <a:pt x="20508" y="11794"/>
                  </a:cubicBezTo>
                  <a:cubicBezTo>
                    <a:pt x="20783" y="11794"/>
                    <a:pt x="20944" y="13130"/>
                    <a:pt x="20944" y="14718"/>
                  </a:cubicBezTo>
                  <a:cubicBezTo>
                    <a:pt x="20944" y="16356"/>
                    <a:pt x="20783" y="17616"/>
                    <a:pt x="20508" y="17616"/>
                  </a:cubicBezTo>
                  <a:close/>
                  <a:moveTo>
                    <a:pt x="20508" y="1761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2"/>
            <p:cNvSpPr>
              <a:spLocks/>
            </p:cNvSpPr>
            <p:nvPr/>
          </p:nvSpPr>
          <p:spPr bwMode="auto">
            <a:xfrm>
              <a:off x="23368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3"/>
            <p:cNvSpPr>
              <a:spLocks/>
            </p:cNvSpPr>
            <p:nvPr/>
          </p:nvSpPr>
          <p:spPr bwMode="auto">
            <a:xfrm>
              <a:off x="26035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32" y="21598"/>
                    <a:pt x="10799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9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4"/>
            <p:cNvSpPr>
              <a:spLocks/>
            </p:cNvSpPr>
            <p:nvPr/>
          </p:nvSpPr>
          <p:spPr bwMode="auto">
            <a:xfrm>
              <a:off x="2870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6" y="21598"/>
                    <a:pt x="10798" y="21598"/>
                  </a:cubicBezTo>
                  <a:cubicBezTo>
                    <a:pt x="4868" y="21598"/>
                    <a:pt x="0" y="16734"/>
                    <a:pt x="0" y="10800"/>
                  </a:cubicBezTo>
                  <a:cubicBezTo>
                    <a:pt x="0" y="4874"/>
                    <a:pt x="4868" y="0"/>
                    <a:pt x="10798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5"/>
            <p:cNvSpPr>
              <a:spLocks/>
            </p:cNvSpPr>
            <p:nvPr/>
          </p:nvSpPr>
          <p:spPr bwMode="auto">
            <a:xfrm>
              <a:off x="3124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9" y="21598"/>
                    <a:pt x="10797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7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6"/>
            <p:cNvSpPr>
              <a:spLocks/>
            </p:cNvSpPr>
            <p:nvPr/>
          </p:nvSpPr>
          <p:spPr bwMode="auto">
            <a:xfrm>
              <a:off x="33909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797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797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7"/>
            <p:cNvSpPr>
              <a:spLocks/>
            </p:cNvSpPr>
            <p:nvPr/>
          </p:nvSpPr>
          <p:spPr bwMode="auto">
            <a:xfrm>
              <a:off x="36576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7" y="21600"/>
                    <a:pt x="10799" y="21600"/>
                  </a:cubicBezTo>
                  <a:cubicBezTo>
                    <a:pt x="4871" y="21600"/>
                    <a:pt x="0" y="16736"/>
                    <a:pt x="0" y="10801"/>
                  </a:cubicBezTo>
                  <a:cubicBezTo>
                    <a:pt x="0" y="4875"/>
                    <a:pt x="4871" y="0"/>
                    <a:pt x="10799" y="0"/>
                  </a:cubicBezTo>
                  <a:cubicBezTo>
                    <a:pt x="16727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8"/>
            <p:cNvSpPr>
              <a:spLocks/>
            </p:cNvSpPr>
            <p:nvPr/>
          </p:nvSpPr>
          <p:spPr bwMode="auto">
            <a:xfrm>
              <a:off x="3924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802" y="21598"/>
                  </a:cubicBezTo>
                  <a:cubicBezTo>
                    <a:pt x="4872" y="21598"/>
                    <a:pt x="0" y="16734"/>
                    <a:pt x="0" y="10800"/>
                  </a:cubicBezTo>
                  <a:cubicBezTo>
                    <a:pt x="0" y="4874"/>
                    <a:pt x="4872" y="0"/>
                    <a:pt x="10802" y="0"/>
                  </a:cubicBezTo>
                  <a:cubicBezTo>
                    <a:pt x="16728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9"/>
            <p:cNvSpPr>
              <a:spLocks/>
            </p:cNvSpPr>
            <p:nvPr/>
          </p:nvSpPr>
          <p:spPr bwMode="auto">
            <a:xfrm>
              <a:off x="44450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3" y="21600"/>
                    <a:pt x="10796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796" y="0"/>
                  </a:cubicBezTo>
                  <a:cubicBezTo>
                    <a:pt x="16723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10"/>
            <p:cNvSpPr>
              <a:spLocks/>
            </p:cNvSpPr>
            <p:nvPr/>
          </p:nvSpPr>
          <p:spPr bwMode="auto">
            <a:xfrm>
              <a:off x="4178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11"/>
            <p:cNvSpPr>
              <a:spLocks/>
            </p:cNvSpPr>
            <p:nvPr/>
          </p:nvSpPr>
          <p:spPr bwMode="auto">
            <a:xfrm>
              <a:off x="47117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7" y="21598"/>
                    <a:pt x="10796" y="21598"/>
                  </a:cubicBezTo>
                  <a:cubicBezTo>
                    <a:pt x="4869" y="21598"/>
                    <a:pt x="0" y="16734"/>
                    <a:pt x="0" y="10800"/>
                  </a:cubicBezTo>
                  <a:cubicBezTo>
                    <a:pt x="0" y="4874"/>
                    <a:pt x="4869" y="0"/>
                    <a:pt x="10796" y="0"/>
                  </a:cubicBezTo>
                  <a:cubicBezTo>
                    <a:pt x="16727" y="-2"/>
                    <a:pt x="21600" y="4872"/>
                    <a:pt x="21600" y="1080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280920" y="1138879"/>
            <a:ext cx="4133605" cy="871900"/>
            <a:chOff x="1749509" y="1580102"/>
            <a:chExt cx="3502315" cy="738550"/>
          </a:xfrm>
        </p:grpSpPr>
        <p:sp>
          <p:nvSpPr>
            <p:cNvPr id="45" name="Rectangle 23"/>
            <p:cNvSpPr>
              <a:spLocks/>
            </p:cNvSpPr>
            <p:nvPr/>
          </p:nvSpPr>
          <p:spPr bwMode="black">
            <a:xfrm>
              <a:off x="1765435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24"/>
            <p:cNvSpPr>
              <a:spLocks/>
            </p:cNvSpPr>
            <p:nvPr/>
          </p:nvSpPr>
          <p:spPr bwMode="black">
            <a:xfrm>
              <a:off x="1945925" y="1989523"/>
              <a:ext cx="325149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25"/>
            <p:cNvSpPr>
              <a:spLocks/>
            </p:cNvSpPr>
            <p:nvPr/>
          </p:nvSpPr>
          <p:spPr bwMode="black">
            <a:xfrm>
              <a:off x="2312215" y="1803725"/>
              <a:ext cx="224286" cy="5049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AutoShape 26"/>
            <p:cNvSpPr>
              <a:spLocks/>
            </p:cNvSpPr>
            <p:nvPr/>
          </p:nvSpPr>
          <p:spPr bwMode="black">
            <a:xfrm>
              <a:off x="2545791" y="1989523"/>
              <a:ext cx="37159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27"/>
            <p:cNvSpPr>
              <a:spLocks/>
            </p:cNvSpPr>
            <p:nvPr/>
          </p:nvSpPr>
          <p:spPr bwMode="black">
            <a:xfrm>
              <a:off x="2965167" y="1994832"/>
              <a:ext cx="231586" cy="3125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28"/>
            <p:cNvSpPr>
              <a:spLocks/>
            </p:cNvSpPr>
            <p:nvPr/>
          </p:nvSpPr>
          <p:spPr bwMode="black">
            <a:xfrm>
              <a:off x="3235902" y="1989523"/>
              <a:ext cx="522893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AutoShape 29"/>
            <p:cNvSpPr>
              <a:spLocks/>
            </p:cNvSpPr>
            <p:nvPr/>
          </p:nvSpPr>
          <p:spPr bwMode="black">
            <a:xfrm>
              <a:off x="3803918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30"/>
            <p:cNvSpPr>
              <a:spLocks/>
            </p:cNvSpPr>
            <p:nvPr/>
          </p:nvSpPr>
          <p:spPr bwMode="black">
            <a:xfrm>
              <a:off x="4207367" y="1904586"/>
              <a:ext cx="206369" cy="4007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31"/>
            <p:cNvSpPr>
              <a:spLocks/>
            </p:cNvSpPr>
            <p:nvPr/>
          </p:nvSpPr>
          <p:spPr bwMode="black">
            <a:xfrm>
              <a:off x="4446253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32"/>
            <p:cNvSpPr>
              <a:spLocks/>
            </p:cNvSpPr>
            <p:nvPr/>
          </p:nvSpPr>
          <p:spPr bwMode="black">
            <a:xfrm>
              <a:off x="4605507" y="1989523"/>
              <a:ext cx="24485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utoShape 33"/>
            <p:cNvSpPr>
              <a:spLocks/>
            </p:cNvSpPr>
            <p:nvPr/>
          </p:nvSpPr>
          <p:spPr bwMode="black">
            <a:xfrm>
              <a:off x="4892170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utoShape 34"/>
            <p:cNvSpPr>
              <a:spLocks/>
            </p:cNvSpPr>
            <p:nvPr/>
          </p:nvSpPr>
          <p:spPr bwMode="black">
            <a:xfrm>
              <a:off x="1749509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AutoShape 35"/>
            <p:cNvSpPr>
              <a:spLocks/>
            </p:cNvSpPr>
            <p:nvPr/>
          </p:nvSpPr>
          <p:spPr bwMode="black">
            <a:xfrm>
              <a:off x="204678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AutoShape 36"/>
            <p:cNvSpPr>
              <a:spLocks/>
            </p:cNvSpPr>
            <p:nvPr/>
          </p:nvSpPr>
          <p:spPr bwMode="black">
            <a:xfrm>
              <a:off x="234406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37"/>
            <p:cNvSpPr>
              <a:spLocks/>
            </p:cNvSpPr>
            <p:nvPr/>
          </p:nvSpPr>
          <p:spPr bwMode="black">
            <a:xfrm>
              <a:off x="264134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AutoShape 38"/>
            <p:cNvSpPr>
              <a:spLocks/>
            </p:cNvSpPr>
            <p:nvPr/>
          </p:nvSpPr>
          <p:spPr bwMode="black">
            <a:xfrm>
              <a:off x="2938624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AutoShape 39"/>
            <p:cNvSpPr>
              <a:spLocks/>
            </p:cNvSpPr>
            <p:nvPr/>
          </p:nvSpPr>
          <p:spPr bwMode="black">
            <a:xfrm>
              <a:off x="3235902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AutoShape 40"/>
            <p:cNvSpPr>
              <a:spLocks/>
            </p:cNvSpPr>
            <p:nvPr/>
          </p:nvSpPr>
          <p:spPr bwMode="black">
            <a:xfrm>
              <a:off x="3538490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41"/>
            <p:cNvSpPr>
              <a:spLocks/>
            </p:cNvSpPr>
            <p:nvPr/>
          </p:nvSpPr>
          <p:spPr bwMode="black">
            <a:xfrm>
              <a:off x="413304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AutoShape 42"/>
            <p:cNvSpPr>
              <a:spLocks/>
            </p:cNvSpPr>
            <p:nvPr/>
          </p:nvSpPr>
          <p:spPr bwMode="black">
            <a:xfrm>
              <a:off x="383576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AutoShape 43"/>
            <p:cNvSpPr>
              <a:spLocks/>
            </p:cNvSpPr>
            <p:nvPr/>
          </p:nvSpPr>
          <p:spPr bwMode="black">
            <a:xfrm>
              <a:off x="443032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8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049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0" y="-201"/>
            <a:ext cx="12188824" cy="685641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-9504" y="1254"/>
            <a:ext cx="12188825" cy="685820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6200000" flipV="1">
            <a:off x="2196031" y="3357864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riangle 4"/>
          <p:cNvSpPr/>
          <p:nvPr userDrawn="1"/>
        </p:nvSpPr>
        <p:spPr>
          <a:xfrm rot="10800000" flipH="1">
            <a:off x="0" y="0"/>
            <a:ext cx="589935" cy="103399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56" y="6260"/>
            <a:ext cx="12193513" cy="6859786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64202F7F-356F-46E2-8791-88745C87F5D9}" type="slidenum">
              <a:rPr lang="en-US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pPr/>
              <a:t>‹#›</a:t>
            </a:fld>
            <a:endParaRPr lang="en-US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93173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2475" y="457202"/>
            <a:ext cx="9861046" cy="6540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1"/>
            <a:ext cx="9860934" cy="436155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6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1"/>
            <a:ext cx="11195050" cy="4361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2" y="2178018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5"/>
            <a:ext cx="11183936" cy="576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2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6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5705" y="31044"/>
            <a:ext cx="10615811" cy="96609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73737"/>
                </a:solidFill>
              </a:defRPr>
            </a:lvl1pPr>
          </a:lstStyle>
          <a:p>
            <a:pPr lvl="0"/>
            <a:r>
              <a:rPr lang="en-US" altLang="zh-TW"/>
              <a:t>Click to edit Master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8457" y="997137"/>
            <a:ext cx="10613059" cy="406776"/>
          </a:xfrm>
        </p:spPr>
        <p:txBody>
          <a:bodyPr tIns="45720">
            <a:noAutofit/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kumimoji="1" lang="en-US" sz="2933" b="0" i="0" kern="1200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 bwMode="auto">
          <a:xfrm>
            <a:off x="458457" y="1963232"/>
            <a:ext cx="9557578" cy="38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buClr>
                <a:srgbClr val="FF7D00"/>
              </a:buClr>
              <a:defRPr>
                <a:solidFill>
                  <a:srgbClr val="373737"/>
                </a:solidFill>
              </a:defRPr>
            </a:lvl1pPr>
            <a:lvl2pPr>
              <a:buClr>
                <a:srgbClr val="FF7D00"/>
              </a:buClr>
              <a:defRPr>
                <a:solidFill>
                  <a:srgbClr val="373737"/>
                </a:solidFill>
              </a:defRPr>
            </a:lvl2pPr>
            <a:lvl3pPr>
              <a:buClr>
                <a:srgbClr val="FF7D00"/>
              </a:buClr>
              <a:defRPr>
                <a:solidFill>
                  <a:srgbClr val="373737"/>
                </a:solidFill>
              </a:defRPr>
            </a:lvl3pPr>
          </a:lstStyle>
          <a:p>
            <a:r>
              <a:rPr lang="en-US" kern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riangle 18"/>
          <p:cNvSpPr/>
          <p:nvPr userDrawn="1"/>
        </p:nvSpPr>
        <p:spPr>
          <a:xfrm rot="11242372">
            <a:off x="11678874" y="-27037"/>
            <a:ext cx="585130" cy="110271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557555 h 557555"/>
              <a:gd name="connsiteX1" fmla="*/ 690681 w 1060704"/>
              <a:gd name="connsiteY1" fmla="*/ 0 h 557555"/>
              <a:gd name="connsiteX2" fmla="*/ 1060704 w 1060704"/>
              <a:gd name="connsiteY2" fmla="*/ 557555 h 557555"/>
              <a:gd name="connsiteX3" fmla="*/ 0 w 1060704"/>
              <a:gd name="connsiteY3" fmla="*/ 557555 h 557555"/>
              <a:gd name="connsiteX0" fmla="*/ 0 w 1060704"/>
              <a:gd name="connsiteY0" fmla="*/ 781637 h 781637"/>
              <a:gd name="connsiteX1" fmla="*/ 621742 w 1060704"/>
              <a:gd name="connsiteY1" fmla="*/ 0 h 781637"/>
              <a:gd name="connsiteX2" fmla="*/ 1060704 w 1060704"/>
              <a:gd name="connsiteY2" fmla="*/ 781637 h 781637"/>
              <a:gd name="connsiteX3" fmla="*/ 0 w 1060704"/>
              <a:gd name="connsiteY3" fmla="*/ 781637 h 781637"/>
              <a:gd name="connsiteX0" fmla="*/ 112162 w 438962"/>
              <a:gd name="connsiteY0" fmla="*/ 819817 h 819817"/>
              <a:gd name="connsiteX1" fmla="*/ 0 w 438962"/>
              <a:gd name="connsiteY1" fmla="*/ 0 h 819817"/>
              <a:gd name="connsiteX2" fmla="*/ 438962 w 438962"/>
              <a:gd name="connsiteY2" fmla="*/ 781637 h 819817"/>
              <a:gd name="connsiteX3" fmla="*/ 112162 w 438962"/>
              <a:gd name="connsiteY3" fmla="*/ 819817 h 819817"/>
              <a:gd name="connsiteX0" fmla="*/ 115860 w 438962"/>
              <a:gd name="connsiteY0" fmla="*/ 822667 h 822667"/>
              <a:gd name="connsiteX1" fmla="*/ 0 w 438962"/>
              <a:gd name="connsiteY1" fmla="*/ 0 h 822667"/>
              <a:gd name="connsiteX2" fmla="*/ 438962 w 438962"/>
              <a:gd name="connsiteY2" fmla="*/ 781637 h 822667"/>
              <a:gd name="connsiteX3" fmla="*/ 115860 w 438962"/>
              <a:gd name="connsiteY3" fmla="*/ 822667 h 822667"/>
              <a:gd name="connsiteX0" fmla="*/ 106821 w 438962"/>
              <a:gd name="connsiteY0" fmla="*/ 827038 h 827038"/>
              <a:gd name="connsiteX1" fmla="*/ 0 w 438962"/>
              <a:gd name="connsiteY1" fmla="*/ 0 h 827038"/>
              <a:gd name="connsiteX2" fmla="*/ 438962 w 438962"/>
              <a:gd name="connsiteY2" fmla="*/ 781637 h 827038"/>
              <a:gd name="connsiteX3" fmla="*/ 106821 w 438962"/>
              <a:gd name="connsiteY3" fmla="*/ 827038 h 82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62" h="827038">
                <a:moveTo>
                  <a:pt x="106821" y="827038"/>
                </a:moveTo>
                <a:lnTo>
                  <a:pt x="0" y="0"/>
                </a:lnTo>
                <a:lnTo>
                  <a:pt x="438962" y="781637"/>
                </a:lnTo>
                <a:lnTo>
                  <a:pt x="106821" y="827038"/>
                </a:lnTo>
                <a:close/>
              </a:path>
            </a:pathLst>
          </a:cu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-2142" y="-1"/>
            <a:ext cx="12190967" cy="6858000"/>
          </a:xfrm>
          <a:prstGeom prst="rect">
            <a:avLst/>
          </a:prstGeom>
          <a:blipFill dpi="0" rotWithShape="1">
            <a:blip r:embed="rId23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 userDrawn="1"/>
        </p:nvSpPr>
        <p:spPr>
          <a:xfrm rot="16200000" flipV="1">
            <a:off x="2196031" y="3357864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 userDrawn="1"/>
        </p:nvSpPr>
        <p:spPr>
          <a:xfrm>
            <a:off x="-2141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30386" y="6423316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64202F7F-356F-46E2-8791-88745C87F5D9}" type="slidenum">
              <a:rPr lang="en-US" smtClean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pPr/>
              <a:t>‹#›</a:t>
            </a:fld>
            <a:endParaRPr lang="en-US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21525" y="6423316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0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57202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93713" y="1849301"/>
            <a:ext cx="11183938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94874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90" r:id="rId11"/>
    <p:sldLayoutId id="2147483797" r:id="rId12"/>
    <p:sldLayoutId id="2147483725" r:id="rId13"/>
    <p:sldLayoutId id="2147483726" r:id="rId14"/>
    <p:sldLayoutId id="2147483708" r:id="rId15"/>
    <p:sldLayoutId id="2147483727" r:id="rId16"/>
    <p:sldLayoutId id="2147483724" r:id="rId17"/>
    <p:sldLayoutId id="2147483723" r:id="rId18"/>
    <p:sldLayoutId id="2147483775" r:id="rId19"/>
    <p:sldLayoutId id="2147483777" r:id="rId20"/>
    <p:sldLayoutId id="2147483813" r:id="rId21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edcExcelImport-example" TargetMode="External"/><Relationship Id="rId2" Type="http://schemas.openxmlformats.org/officeDocument/2006/relationships/hyperlink" Target="https://github.com/Informatica-EIC/REST-API-Samples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watch?v=ztiJZEKNufI" TargetMode="External"/><Relationship Id="rId4" Type="http://schemas.openxmlformats.org/officeDocument/2006/relationships/hyperlink" Target="https://github.com/Informatica-EIC/REST-API-Samples/blob/master/python/excel/import_DataSetAttribites_fromExcel_example.zip?raw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60547" y="1644242"/>
            <a:ext cx="7339764" cy="3033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Enterprise Data Catalog: </a:t>
            </a:r>
            <a:r>
              <a:rPr lang="en-US" sz="4400" dirty="0"/>
              <a:t>Update Custom attributes for Tables from Excel</a:t>
            </a:r>
          </a:p>
          <a:p>
            <a:endParaRPr lang="en-US" sz="4400" baseline="30000" dirty="0"/>
          </a:p>
          <a:p>
            <a:endParaRPr lang="en-US" sz="4400" baseline="30000" dirty="0"/>
          </a:p>
          <a:p>
            <a:r>
              <a:rPr lang="en-US" sz="4400" baseline="30000" dirty="0"/>
              <a:t>Darren Wrigley</a:t>
            </a:r>
            <a:br>
              <a:rPr lang="en-US" sz="4400" baseline="30000" dirty="0"/>
            </a:br>
            <a:r>
              <a:rPr lang="en-US" sz="4400" baseline="30000" dirty="0"/>
              <a:t>Senior Product Specialist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0155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config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Required packages:</a:t>
            </a:r>
          </a:p>
          <a:p>
            <a:pPr lvl="1">
              <a:spcAft>
                <a:spcPts val="500"/>
              </a:spcAft>
            </a:pPr>
            <a:r>
              <a:rPr lang="en-US" sz="1500" dirty="0"/>
              <a:t>requests &amp; </a:t>
            </a:r>
            <a:r>
              <a:rPr lang="en-US" sz="1500" dirty="0" err="1"/>
              <a:t>openpyxl</a:t>
            </a:r>
            <a:endParaRPr lang="en-US" sz="1500" dirty="0"/>
          </a:p>
          <a:p>
            <a:pPr>
              <a:spcAft>
                <a:spcPts val="500"/>
              </a:spcAft>
            </a:pPr>
            <a:r>
              <a:rPr lang="en-US" sz="1800" dirty="0"/>
              <a:t>Virtual environments are best here</a:t>
            </a:r>
          </a:p>
          <a:p>
            <a:pPr lvl="1">
              <a:spcAft>
                <a:spcPts val="600"/>
              </a:spcAft>
            </a:pPr>
            <a:r>
              <a:rPr lang="en-US" sz="2100" dirty="0"/>
              <a:t>Update pip and install </a:t>
            </a:r>
            <a:r>
              <a:rPr lang="en-US" sz="2100" dirty="0" err="1"/>
              <a:t>virtualenv</a:t>
            </a:r>
            <a:r>
              <a:rPr lang="en-US" sz="2100" dirty="0"/>
              <a:t> (via </a:t>
            </a:r>
            <a:r>
              <a:rPr lang="en-US" sz="2100" dirty="0" err="1"/>
              <a:t>sudo</a:t>
            </a:r>
            <a:r>
              <a:rPr lang="en-US" sz="2100" dirty="0"/>
              <a:t>)</a:t>
            </a:r>
          </a:p>
          <a:p>
            <a:pPr marL="339725" lvl="2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pip install --upgrade pip</a:t>
            </a:r>
          </a:p>
          <a:p>
            <a:pPr marL="339725" lvl="2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pip install </a:t>
            </a:r>
            <a:r>
              <a:rPr lang="en-US" dirty="0" err="1">
                <a:latin typeface="Consolas" panose="020B0609020204030204" pitchFamily="49" charset="0"/>
              </a:rPr>
              <a:t>virtualenv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800" dirty="0"/>
              <a:t>Create a virtual environment (isolates the dependent libraries – cannot affect other environments)</a:t>
            </a:r>
            <a:br>
              <a:rPr lang="en-US" sz="1800" dirty="0"/>
            </a:br>
            <a:r>
              <a:rPr lang="en-US" sz="1800" dirty="0"/>
              <a:t>from any folder:-</a:t>
            </a:r>
          </a:p>
          <a:p>
            <a:pPr marL="341312" lvl="2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virtualenv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edcPython</a:t>
            </a:r>
            <a:endParaRPr lang="en-US" dirty="0">
              <a:latin typeface="Consolas" panose="020B0609020204030204" pitchFamily="49" charset="0"/>
            </a:endParaRPr>
          </a:p>
          <a:p>
            <a:pPr marL="341312" lvl="2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source </a:t>
            </a:r>
            <a:r>
              <a:rPr lang="en-US" dirty="0" err="1">
                <a:latin typeface="Consolas" panose="020B0609020204030204" pitchFamily="49" charset="0"/>
              </a:rPr>
              <a:t>edcPython</a:t>
            </a:r>
            <a:r>
              <a:rPr lang="en-US" dirty="0">
                <a:latin typeface="Consolas" panose="020B0609020204030204" pitchFamily="49" charset="0"/>
              </a:rPr>
              <a:t>/bin/activate    </a:t>
            </a:r>
          </a:p>
          <a:p>
            <a:pPr marL="341312" lvl="2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</a:rPr>
              <a:t>openpyxl</a:t>
            </a:r>
            <a:endParaRPr lang="en-US" dirty="0">
              <a:latin typeface="Consolas" panose="020B0609020204030204" pitchFamily="49" charset="0"/>
            </a:endParaRPr>
          </a:p>
          <a:p>
            <a:pPr marL="341312" lvl="2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pip install requests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2100" dirty="0"/>
          </a:p>
          <a:p>
            <a:pPr lvl="1">
              <a:spcAft>
                <a:spcPts val="5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61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000" dirty="0"/>
              <a:t>Settings for catalog </a:t>
            </a:r>
            <a:r>
              <a:rPr lang="en-US" sz="2000" dirty="0" err="1"/>
              <a:t>url</a:t>
            </a:r>
            <a:r>
              <a:rPr lang="en-US" sz="2000" dirty="0"/>
              <a:t> &amp; user id are hard-coded, not passed as parameters (out of scope)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Only the attributes that are created in the catalog will be written, others skipped until they are created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No attempt has been made to format any attributes</a:t>
            </a:r>
          </a:p>
          <a:p>
            <a:pPr lvl="1">
              <a:spcAft>
                <a:spcPts val="500"/>
              </a:spcAft>
            </a:pPr>
            <a:r>
              <a:rPr lang="en-US" sz="1700" dirty="0"/>
              <a:t>examples 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newlines in rich-text attributes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Any date formats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No datatype enforcement</a:t>
            </a:r>
          </a:p>
          <a:p>
            <a:pPr lvl="1">
              <a:spcAft>
                <a:spcPts val="500"/>
              </a:spcAft>
            </a:pPr>
            <a:r>
              <a:rPr lang="en-US" sz="1700" dirty="0"/>
              <a:t>This can all be done – but would be up to whoever implements  (out of scope for this example)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Error checking is minimal – enough to show the concept.  Any errors on rest calls will be printed to the console</a:t>
            </a:r>
          </a:p>
          <a:p>
            <a:pPr lvl="1">
              <a:spcAft>
                <a:spcPts val="500"/>
              </a:spcAft>
            </a:pPr>
            <a:r>
              <a:rPr lang="en-US" sz="1700" dirty="0"/>
              <a:t>E.g. if connection settings (id, </a:t>
            </a:r>
            <a:r>
              <a:rPr lang="en-US" sz="1700" dirty="0" err="1"/>
              <a:t>pwd</a:t>
            </a:r>
            <a:r>
              <a:rPr lang="en-US" sz="1700" dirty="0"/>
              <a:t>) are wrong – you will see the following message</a:t>
            </a:r>
            <a:br>
              <a:rPr lang="en-US" sz="1700" dirty="0"/>
            </a:br>
            <a:r>
              <a:rPr lang="en-US" sz="1700" dirty="0">
                <a:latin typeface="Consolas" panose="020B0609020204030204" pitchFamily="49" charset="0"/>
              </a:rPr>
              <a:t>error! 401{'code': 401, 'message': 'Authentication failed. Make sure that the password is correct or the username exists in the security domain.'}</a:t>
            </a:r>
          </a:p>
          <a:p>
            <a:pPr lvl="1">
              <a:spcAft>
                <a:spcPts val="500"/>
              </a:spcAft>
            </a:pPr>
            <a:endParaRPr lang="en-US" sz="1700" dirty="0"/>
          </a:p>
          <a:p>
            <a:pPr marL="0" indent="0">
              <a:spcAft>
                <a:spcPts val="500"/>
              </a:spcAft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2100" dirty="0"/>
          </a:p>
          <a:p>
            <a:pPr lvl="1">
              <a:spcAft>
                <a:spcPts val="5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802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telligent-disruption-unfold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3175"/>
            <a:ext cx="12188825" cy="68564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1876" y="3175"/>
            <a:ext cx="12198350" cy="6858000"/>
            <a:chOff x="9525" y="0"/>
            <a:chExt cx="12198350" cy="6858000"/>
          </a:xfrm>
        </p:grpSpPr>
        <p:sp>
          <p:nvSpPr>
            <p:cNvPr id="5" name="Rectangle 4"/>
            <p:cNvSpPr/>
            <p:nvPr/>
          </p:nvSpPr>
          <p:spPr>
            <a:xfrm>
              <a:off x="9525" y="0"/>
              <a:ext cx="121983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9580" y="1845276"/>
              <a:ext cx="9164353" cy="3171567"/>
            </a:xfrm>
            <a:prstGeom prst="rect">
              <a:avLst/>
            </a:prstGeom>
          </p:spPr>
        </p:pic>
      </p:grpSp>
      <p:sp>
        <p:nvSpPr>
          <p:cNvPr id="3" name="Text Placeholder 2"/>
          <p:cNvSpPr txBox="1">
            <a:spLocks/>
          </p:cNvSpPr>
          <p:nvPr/>
        </p:nvSpPr>
        <p:spPr>
          <a:xfrm>
            <a:off x="0" y="6129867"/>
            <a:ext cx="4139381" cy="728133"/>
          </a:xfrm>
          <a:custGeom>
            <a:avLst/>
            <a:gdLst>
              <a:gd name="connsiteX0" fmla="*/ 0 w 2930013"/>
              <a:gd name="connsiteY0" fmla="*/ 0 h 593923"/>
              <a:gd name="connsiteX1" fmla="*/ 2930013 w 2930013"/>
              <a:gd name="connsiteY1" fmla="*/ 0 h 593923"/>
              <a:gd name="connsiteX2" fmla="*/ 2930013 w 2930013"/>
              <a:gd name="connsiteY2" fmla="*/ 593923 h 593923"/>
              <a:gd name="connsiteX3" fmla="*/ 0 w 2930013"/>
              <a:gd name="connsiteY3" fmla="*/ 593923 h 593923"/>
              <a:gd name="connsiteX4" fmla="*/ 0 w 2930013"/>
              <a:gd name="connsiteY4" fmla="*/ 0 h 593923"/>
              <a:gd name="connsiteX0" fmla="*/ 0 w 2930013"/>
              <a:gd name="connsiteY0" fmla="*/ 0 h 593923"/>
              <a:gd name="connsiteX1" fmla="*/ 2625213 w 2930013"/>
              <a:gd name="connsiteY1" fmla="*/ 0 h 593923"/>
              <a:gd name="connsiteX2" fmla="*/ 2930013 w 2930013"/>
              <a:gd name="connsiteY2" fmla="*/ 593923 h 593923"/>
              <a:gd name="connsiteX3" fmla="*/ 0 w 2930013"/>
              <a:gd name="connsiteY3" fmla="*/ 593923 h 593923"/>
              <a:gd name="connsiteX4" fmla="*/ 0 w 2930013"/>
              <a:gd name="connsiteY4" fmla="*/ 0 h 593923"/>
              <a:gd name="connsiteX0" fmla="*/ 0 w 2930013"/>
              <a:gd name="connsiteY0" fmla="*/ 0 h 593923"/>
              <a:gd name="connsiteX1" fmla="*/ 2576495 w 2930013"/>
              <a:gd name="connsiteY1" fmla="*/ 7200 h 593923"/>
              <a:gd name="connsiteX2" fmla="*/ 2930013 w 2930013"/>
              <a:gd name="connsiteY2" fmla="*/ 593923 h 593923"/>
              <a:gd name="connsiteX3" fmla="*/ 0 w 2930013"/>
              <a:gd name="connsiteY3" fmla="*/ 593923 h 593923"/>
              <a:gd name="connsiteX4" fmla="*/ 0 w 2930013"/>
              <a:gd name="connsiteY4" fmla="*/ 0 h 593923"/>
              <a:gd name="connsiteX0" fmla="*/ 0 w 2930013"/>
              <a:gd name="connsiteY0" fmla="*/ 0 h 593923"/>
              <a:gd name="connsiteX1" fmla="*/ 2576495 w 2930013"/>
              <a:gd name="connsiteY1" fmla="*/ 7200 h 593923"/>
              <a:gd name="connsiteX2" fmla="*/ 2930013 w 2930013"/>
              <a:gd name="connsiteY2" fmla="*/ 593923 h 593923"/>
              <a:gd name="connsiteX3" fmla="*/ 0 w 2930013"/>
              <a:gd name="connsiteY3" fmla="*/ 593923 h 593923"/>
              <a:gd name="connsiteX4" fmla="*/ 0 w 2930013"/>
              <a:gd name="connsiteY4" fmla="*/ 0 h 593923"/>
              <a:gd name="connsiteX0" fmla="*/ 0 w 2930013"/>
              <a:gd name="connsiteY0" fmla="*/ 5198 h 599121"/>
              <a:gd name="connsiteX1" fmla="*/ 2576495 w 2930013"/>
              <a:gd name="connsiteY1" fmla="*/ 0 h 599121"/>
              <a:gd name="connsiteX2" fmla="*/ 2930013 w 2930013"/>
              <a:gd name="connsiteY2" fmla="*/ 599121 h 599121"/>
              <a:gd name="connsiteX3" fmla="*/ 0 w 2930013"/>
              <a:gd name="connsiteY3" fmla="*/ 599121 h 599121"/>
              <a:gd name="connsiteX4" fmla="*/ 0 w 2930013"/>
              <a:gd name="connsiteY4" fmla="*/ 5198 h 599121"/>
              <a:gd name="connsiteX0" fmla="*/ 0 w 2930013"/>
              <a:gd name="connsiteY0" fmla="*/ 0 h 593923"/>
              <a:gd name="connsiteX1" fmla="*/ 2576495 w 2930013"/>
              <a:gd name="connsiteY1" fmla="*/ 1001 h 593923"/>
              <a:gd name="connsiteX2" fmla="*/ 2930013 w 2930013"/>
              <a:gd name="connsiteY2" fmla="*/ 593923 h 593923"/>
              <a:gd name="connsiteX3" fmla="*/ 0 w 2930013"/>
              <a:gd name="connsiteY3" fmla="*/ 593923 h 593923"/>
              <a:gd name="connsiteX4" fmla="*/ 0 w 2930013"/>
              <a:gd name="connsiteY4" fmla="*/ 0 h 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013" h="593923">
                <a:moveTo>
                  <a:pt x="0" y="0"/>
                </a:moveTo>
                <a:lnTo>
                  <a:pt x="2576495" y="1001"/>
                </a:lnTo>
                <a:lnTo>
                  <a:pt x="2930013" y="593923"/>
                </a:lnTo>
                <a:lnTo>
                  <a:pt x="0" y="593923"/>
                </a:lnTo>
                <a:lnTo>
                  <a:pt x="0" y="0"/>
                </a:lnTo>
                <a:close/>
              </a:path>
            </a:pathLst>
          </a:custGeom>
          <a:solidFill>
            <a:srgbClr val="FF4D00"/>
          </a:solidFill>
        </p:spPr>
        <p:txBody>
          <a:bodyPr rIns="640080" bIns="0" anchor="ctr"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 algn="r">
              <a:buNone/>
            </a:pPr>
            <a:r>
              <a:rPr lang="en-US" sz="3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28198" y="6170570"/>
            <a:ext cx="3946010" cy="610867"/>
            <a:chOff x="4414667" y="6154581"/>
            <a:chExt cx="3946010" cy="610867"/>
          </a:xfrm>
        </p:grpSpPr>
        <p:sp>
          <p:nvSpPr>
            <p:cNvPr id="9" name="Text Placeholder 3"/>
            <p:cNvSpPr txBox="1">
              <a:spLocks/>
            </p:cNvSpPr>
            <p:nvPr/>
          </p:nvSpPr>
          <p:spPr>
            <a:xfrm>
              <a:off x="4414667" y="6154581"/>
              <a:ext cx="3932125" cy="289576"/>
            </a:xfrm>
            <a:prstGeom prst="rect">
              <a:avLst/>
            </a:prstGeom>
          </p:spPr>
          <p:txBody>
            <a:bodyPr/>
            <a:lstStyle>
              <a:lvl1pPr marL="173038" indent="-173038" algn="l" defTabSz="914217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1pPr>
              <a:lvl2pPr marL="344488" indent="-174625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2pPr>
              <a:lvl3pPr marL="51435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3pPr>
              <a:lvl4pPr marL="630238" indent="-171450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4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4pPr>
              <a:lvl5pPr marL="80010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4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5pPr>
              <a:lvl6pPr marL="91440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6pPr>
              <a:lvl7pPr marL="1084263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7pPr>
              <a:lvl8pPr marL="1258888" indent="-174625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8pPr>
              <a:lvl9pPr marL="142875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Darren Wrigley</a:t>
              </a:r>
            </a:p>
          </p:txBody>
        </p:sp>
        <p:sp>
          <p:nvSpPr>
            <p:cNvPr id="10" name="Text Placeholder 4"/>
            <p:cNvSpPr txBox="1">
              <a:spLocks/>
            </p:cNvSpPr>
            <p:nvPr/>
          </p:nvSpPr>
          <p:spPr>
            <a:xfrm>
              <a:off x="4414667" y="6474407"/>
              <a:ext cx="3946010" cy="291041"/>
            </a:xfrm>
            <a:prstGeom prst="rect">
              <a:avLst/>
            </a:prstGeom>
          </p:spPr>
          <p:txBody>
            <a:bodyPr/>
            <a:lstStyle>
              <a:lvl1pPr marL="173038" indent="-173038" algn="l" defTabSz="914217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1pPr>
              <a:lvl2pPr marL="344488" indent="-174625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2pPr>
              <a:lvl3pPr marL="51435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3pPr>
              <a:lvl4pPr marL="630238" indent="-171450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4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4pPr>
              <a:lvl5pPr marL="80010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4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5pPr>
              <a:lvl6pPr marL="91440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6pPr>
              <a:lvl7pPr marL="1084263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7pPr>
              <a:lvl8pPr marL="1258888" indent="-174625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8pPr>
              <a:lvl9pPr marL="1428750" indent="-169863" algn="l" defTabSz="914217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b="0" i="0" kern="120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dwrigley@informatica.com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0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7B48-F23E-43C1-99DF-7F06F13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4747-89BD-42E0-9385-5984B4CA9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887" y="1248220"/>
            <a:ext cx="11195050" cy="5470214"/>
          </a:xfrm>
        </p:spPr>
        <p:txBody>
          <a:bodyPr/>
          <a:lstStyle/>
          <a:p>
            <a:r>
              <a:rPr lang="en-US" dirty="0"/>
              <a:t>Excel templates are used to define properties for database objects (tables, columns)</a:t>
            </a:r>
          </a:p>
          <a:p>
            <a:pPr lvl="1"/>
            <a:r>
              <a:rPr lang="en-US" dirty="0"/>
              <a:t>See example:  Dataset Definition Portfolio Reference - Historical Reference.xlsx</a:t>
            </a:r>
          </a:p>
          <a:p>
            <a:r>
              <a:rPr lang="en-US" dirty="0"/>
              <a:t>EDC currently only allows export to excel at the resource level – not a for a single table (or multiple) and it’s children elements (columns)</a:t>
            </a:r>
          </a:p>
          <a:p>
            <a:pPr lvl="1"/>
            <a:r>
              <a:rPr lang="en-US" dirty="0"/>
              <a:t>Exported file can be very large – when thousands of tables are stored</a:t>
            </a:r>
          </a:p>
          <a:p>
            <a:r>
              <a:rPr lang="en-US" dirty="0"/>
              <a:t>Ideally – read the excel files directly (assuming using the same structure) and update the catalog where needed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4747-89BD-42E0-9385-5984B4CA9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887" y="1248220"/>
            <a:ext cx="11195050" cy="547021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Attribute Names:  ‘Catalog Attribute’ column:  A2-An</a:t>
            </a:r>
          </a:p>
          <a:p>
            <a:pPr>
              <a:spcAft>
                <a:spcPts val="0"/>
              </a:spcAft>
            </a:pPr>
            <a:r>
              <a:rPr lang="en-US" dirty="0"/>
              <a:t>Attribute Values:  ‘Catalog Attribute Value’ column:  C2-Cn</a:t>
            </a:r>
          </a:p>
          <a:p>
            <a:pPr>
              <a:spcAft>
                <a:spcPts val="0"/>
              </a:spcAft>
            </a:pPr>
            <a:r>
              <a:rPr lang="en-US" dirty="0"/>
              <a:t>Assumption: ‘Portfolio Reference History’ the table name here?  </a:t>
            </a:r>
            <a:br>
              <a:rPr lang="en-US" dirty="0"/>
            </a:br>
            <a:r>
              <a:rPr lang="en-US" dirty="0"/>
              <a:t>The catalog has is a table named:  </a:t>
            </a:r>
            <a:r>
              <a:rPr lang="en-US" dirty="0" err="1"/>
              <a:t>portfolio_reference_history</a:t>
            </a:r>
            <a:r>
              <a:rPr lang="en-US" dirty="0"/>
              <a:t> – assume replace “ “ with _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63F2EA-3D64-4529-BABA-5BE46E24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1" y="2670533"/>
            <a:ext cx="11723261" cy="4184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B7B48-F23E-43C1-99DF-7F06F13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457202"/>
            <a:ext cx="11195177" cy="654020"/>
          </a:xfrm>
        </p:spPr>
        <p:txBody>
          <a:bodyPr/>
          <a:lstStyle/>
          <a:p>
            <a:r>
              <a:rPr lang="en-US" dirty="0"/>
              <a:t>Sample File: ‘Dataset Catalog’ worksheet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36218CF9-A42B-415F-90A6-52AB0C812BA5}"/>
              </a:ext>
            </a:extLst>
          </p:cNvPr>
          <p:cNvSpPr/>
          <p:nvPr/>
        </p:nvSpPr>
        <p:spPr>
          <a:xfrm rot="20972997">
            <a:off x="114366" y="1374959"/>
            <a:ext cx="564825" cy="2360392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ACA5A3A2-75B5-4B34-B128-8B00AFE3439F}"/>
              </a:ext>
            </a:extLst>
          </p:cNvPr>
          <p:cNvSpPr/>
          <p:nvPr/>
        </p:nvSpPr>
        <p:spPr>
          <a:xfrm rot="1959354" flipH="1">
            <a:off x="6414864" y="2139830"/>
            <a:ext cx="2820291" cy="3973256"/>
          </a:xfrm>
          <a:prstGeom prst="curvedRightArrow">
            <a:avLst>
              <a:gd name="adj1" fmla="val 2807"/>
              <a:gd name="adj2" fmla="val 16985"/>
              <a:gd name="adj3" fmla="val 248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26B94528-3CD2-47D9-A126-22FF2FAF8657}"/>
              </a:ext>
            </a:extLst>
          </p:cNvPr>
          <p:cNvSpPr/>
          <p:nvPr/>
        </p:nvSpPr>
        <p:spPr>
          <a:xfrm rot="2194794">
            <a:off x="5512149" y="2598520"/>
            <a:ext cx="444860" cy="608165"/>
          </a:xfrm>
          <a:prstGeom prst="upDownArrow">
            <a:avLst>
              <a:gd name="adj1" fmla="val 30283"/>
              <a:gd name="adj2" fmla="val 2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78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Process:  Dataset Catalog 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0" y="1374155"/>
            <a:ext cx="11621167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Connect to the Catalog – and get a list of all custom attributes (need id &amp; label) - </a:t>
            </a:r>
            <a:r>
              <a:rPr lang="en-US" sz="1200" i="1" dirty="0"/>
              <a:t>GET/access/2/catalog/models/attributes</a:t>
            </a:r>
            <a:endParaRPr lang="en-US" sz="105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each *.xlsx file – in a specified folder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Read the excel file:  open the ‘Dataset Catalog’ worksheet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Extract all of the properties from columns A &amp; C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Lookup the object in the catalog</a:t>
            </a:r>
            <a:br>
              <a:rPr lang="en-US" sz="1800" dirty="0"/>
            </a:br>
            <a:r>
              <a:rPr lang="en-US" sz="1200" i="1" dirty="0"/>
              <a:t>GET /access/2/catalog/data/objects  q=+</a:t>
            </a:r>
            <a:r>
              <a:rPr lang="en-US" sz="1200" i="1" dirty="0" err="1"/>
              <a:t>core.classType:com.infa.ldm.relational.Table</a:t>
            </a:r>
            <a:r>
              <a:rPr lang="en-US" sz="1200" i="1" dirty="0"/>
              <a:t> +</a:t>
            </a:r>
            <a:r>
              <a:rPr lang="en-US" sz="1200" i="1" dirty="0" err="1"/>
              <a:t>core.name:Portfolio_Reference_History</a:t>
            </a:r>
            <a:endParaRPr lang="en-US" sz="1800" dirty="0"/>
          </a:p>
          <a:p>
            <a:pPr lvl="2">
              <a:spcAft>
                <a:spcPts val="500"/>
              </a:spcAft>
            </a:pPr>
            <a:r>
              <a:rPr lang="en-US" sz="1800" dirty="0"/>
              <a:t>If exactly 1 item found  (error if 0 or &gt; 1)</a:t>
            </a:r>
          </a:p>
          <a:p>
            <a:pPr lvl="3">
              <a:spcAft>
                <a:spcPts val="500"/>
              </a:spcAft>
            </a:pPr>
            <a:r>
              <a:rPr lang="en-US" sz="1800" dirty="0"/>
              <a:t>For each attribute collected from excel (row in ‘Catalog Attribute’ column)</a:t>
            </a:r>
          </a:p>
          <a:p>
            <a:pPr lvl="4">
              <a:spcAft>
                <a:spcPts val="500"/>
              </a:spcAft>
            </a:pPr>
            <a:r>
              <a:rPr lang="en-US" sz="1800" dirty="0"/>
              <a:t>Validate that the attribute exists in the model</a:t>
            </a:r>
          </a:p>
          <a:p>
            <a:pPr lvl="5">
              <a:spcAft>
                <a:spcPts val="500"/>
              </a:spcAft>
            </a:pPr>
            <a:r>
              <a:rPr lang="en-US" sz="1800" dirty="0"/>
              <a:t>If attribute is valid but empty:  prepare to add new attribute content</a:t>
            </a:r>
          </a:p>
          <a:p>
            <a:pPr lvl="5">
              <a:spcAft>
                <a:spcPts val="500"/>
              </a:spcAft>
            </a:pPr>
            <a:r>
              <a:rPr lang="en-US" sz="1800" dirty="0"/>
              <a:t>If attribute value already exists &amp; incoming value is different, prepare to replace attribute content</a:t>
            </a:r>
          </a:p>
          <a:p>
            <a:pPr lvl="3">
              <a:spcAft>
                <a:spcPts val="500"/>
              </a:spcAft>
            </a:pPr>
            <a:r>
              <a:rPr lang="en-US" sz="1800" dirty="0"/>
              <a:t>If update is needed</a:t>
            </a:r>
          </a:p>
          <a:p>
            <a:pPr lvl="4">
              <a:spcAft>
                <a:spcPts val="500"/>
              </a:spcAft>
            </a:pPr>
            <a:r>
              <a:rPr lang="en-US" sz="1800" dirty="0"/>
              <a:t>Update the object in the catalog  </a:t>
            </a:r>
            <a:r>
              <a:rPr lang="en-US" sz="1200" i="1" dirty="0"/>
              <a:t>PUT /access/2/catalog/data/objects/&lt;object </a:t>
            </a:r>
            <a:r>
              <a:rPr lang="en-US" sz="1200" i="1" dirty="0" err="1"/>
              <a:t>href</a:t>
            </a:r>
            <a:r>
              <a:rPr lang="en-US" sz="1200" i="1" dirty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40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Script: importDataSetAttributes_fromExcel.py 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Edit script – set values for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#--------------- settings start here -------------------------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excelFolder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="."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excelWorksheet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="Dataset Catalog"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catalogServer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='http://napslxapp01:9085'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='Administrator'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pwd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='&lt;password&gt;'   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# if your catalog server uses https - get the certificate as a .</a:t>
            </a: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cer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 or .</a:t>
            </a: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pem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 and reference here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# default uses the cert from the current folder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  <a:cs typeface="Cordia New" panose="020B0502040204020203" pitchFamily="34" charset="-34"/>
              </a:rPr>
              <a:t>sslCert</a:t>
            </a: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="psrl65dsg018_base64.pem"</a:t>
            </a:r>
          </a:p>
          <a:p>
            <a:pPr marL="1714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  <a:t>#--------------- settings end here  -------------------------</a:t>
            </a:r>
            <a:br>
              <a:rPr lang="en-US" sz="1400" dirty="0">
                <a:latin typeface="Consolas" panose="020B0609020204030204" pitchFamily="49" charset="0"/>
                <a:cs typeface="Cordia New" panose="020B0502040204020203" pitchFamily="34" charset="-34"/>
              </a:rPr>
            </a:br>
            <a:endParaRPr lang="en-US" sz="1400" dirty="0">
              <a:latin typeface="Consolas" panose="020B0609020204030204" pitchFamily="49" charset="0"/>
              <a:cs typeface="Cordia New" panose="020B0502040204020203" pitchFamily="34" charset="-34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Run from windows/</a:t>
            </a:r>
            <a:r>
              <a:rPr lang="en-US" sz="1800" dirty="0" err="1"/>
              <a:t>linux</a:t>
            </a:r>
            <a:r>
              <a:rPr lang="en-US" sz="1800" dirty="0"/>
              <a:t>/mac</a:t>
            </a:r>
          </a:p>
          <a:p>
            <a:pPr lvl="1">
              <a:spcAft>
                <a:spcPts val="500"/>
              </a:spcAft>
            </a:pPr>
            <a:r>
              <a:rPr lang="en-US" sz="1500" dirty="0"/>
              <a:t>Note:  mainly tested with python 3.6+, works with 2.7 but ‘legacy’ python not heavily tested</a:t>
            </a:r>
          </a:p>
          <a:p>
            <a:pPr lvl="1">
              <a:spcAft>
                <a:spcPts val="500"/>
              </a:spcAft>
            </a:pPr>
            <a:r>
              <a:rPr lang="en-US" sz="1500" dirty="0"/>
              <a:t>If </a:t>
            </a:r>
            <a:r>
              <a:rPr lang="en-US" sz="1500" dirty="0" err="1"/>
              <a:t>pwd</a:t>
            </a:r>
            <a:r>
              <a:rPr lang="en-US" sz="1500" dirty="0"/>
              <a:t> is set to “&lt;prompt&gt;” - the user will be prompted to enter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33392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2400" dirty="0"/>
              <a:t>excel spreadsheet (again)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A1650-A8DA-4034-A45C-FD14C992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4" y="1374155"/>
            <a:ext cx="11723261" cy="41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2400" dirty="0"/>
              <a:t>PORTFOLIO_REFERENCE_HISTORY - before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BDA5F-D8F2-4AFD-8BF0-1578D3CC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4" y="1111222"/>
            <a:ext cx="10919638" cy="57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2400" dirty="0"/>
              <a:t>PORTFOLIO_REFERENCE_HISTORY - after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374155"/>
            <a:ext cx="11195050" cy="4822459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2C13-EACE-49B1-B524-BF5FE8B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4" y="1111222"/>
            <a:ext cx="10919638" cy="57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018-8116-4183-994A-5DF255D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39F-D0E8-4310-8767-B2035060EF7B}"/>
              </a:ext>
            </a:extLst>
          </p:cNvPr>
          <p:cNvSpPr txBox="1">
            <a:spLocks/>
          </p:cNvSpPr>
          <p:nvPr/>
        </p:nvSpPr>
        <p:spPr>
          <a:xfrm>
            <a:off x="482601" y="1180731"/>
            <a:ext cx="11195050" cy="5015884"/>
          </a:xfrm>
          <a:prstGeom prst="rect">
            <a:avLst/>
          </a:prstGeom>
        </p:spPr>
        <p:txBody>
          <a:bodyPr/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import_DataSetAttribites_fromExcel_example.zip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Contains the following files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importDataSetAttributes_fromExcel.py   (the sample script referenced in this presentation)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edcutils.py  (some helper methods – from </a:t>
            </a:r>
            <a:r>
              <a:rPr lang="en-US" dirty="0">
                <a:hlinkClick r:id="rId2"/>
              </a:rPr>
              <a:t>https://github.com/Informatica-EIC/REST-API-Samples</a:t>
            </a:r>
            <a:r>
              <a:rPr lang="en-US" dirty="0"/>
              <a:t> )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Dataset Definition Portfolio Reference - Historical Reference.xlsx  (the example file)</a:t>
            </a:r>
          </a:p>
          <a:p>
            <a:pPr>
              <a:spcAft>
                <a:spcPts val="500"/>
              </a:spcAft>
            </a:pPr>
            <a:r>
              <a:rPr lang="en-US" dirty="0"/>
              <a:t>To Download</a:t>
            </a:r>
          </a:p>
          <a:p>
            <a:pPr lvl="1">
              <a:spcAft>
                <a:spcPts val="500"/>
              </a:spcAft>
            </a:pPr>
            <a:r>
              <a:rPr lang="en-US" dirty="0">
                <a:hlinkClick r:id="rId3"/>
              </a:rPr>
              <a:t>https://tinyurl.com/edcExcelImport-example</a:t>
            </a:r>
            <a:r>
              <a:rPr lang="en-US" dirty="0"/>
              <a:t> (Note: this link is no longer valid – use 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>
                <a:hlinkClick r:id="rId4"/>
              </a:rPr>
              <a:t>https://github.com/Informatica-EIC/REST-API-Samples/blob/master/python/excel/import_DataSetAttribites_fromExcel_example.zip?raw=true</a:t>
            </a:r>
            <a:r>
              <a:rPr lang="en-US" dirty="0"/>
              <a:t> 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Recorded video link:  </a:t>
            </a:r>
            <a:r>
              <a:rPr lang="en-US" dirty="0">
                <a:hlinkClick r:id="rId5"/>
              </a:rPr>
              <a:t>https://www.youtube.com/watch?v=ztiJZEKNufI</a:t>
            </a:r>
            <a:r>
              <a:rPr lang="en-US" dirty="0"/>
              <a:t> </a:t>
            </a:r>
          </a:p>
          <a:p>
            <a:pPr lvl="1">
              <a:spcAft>
                <a:spcPts val="50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 from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/mac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a-DK" sz="16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wget https://github.com/Informatica-EIC/REST-API-Samples/blob/master/python/excel/import_DataSetAttribites_fromExcel_example.zip?raw=true</a:t>
            </a: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lvl="1">
              <a:spcAft>
                <a:spcPts val="500"/>
              </a:spcAft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Unzip, modify </a:t>
            </a:r>
            <a:r>
              <a:rPr lang="en-US" dirty="0"/>
              <a:t>importDataSetAttributes_fromExcel.py  setting catalog service, </a:t>
            </a:r>
            <a:r>
              <a:rPr lang="en-US" dirty="0" err="1"/>
              <a:t>userid</a:t>
            </a:r>
            <a:r>
              <a:rPr lang="en-US" dirty="0"/>
              <a:t> &amp; </a:t>
            </a:r>
            <a:r>
              <a:rPr lang="en-US" dirty="0" err="1"/>
              <a:t>sslCert</a:t>
            </a:r>
            <a:r>
              <a:rPr lang="en-US" dirty="0"/>
              <a:t> (if needed)</a:t>
            </a:r>
          </a:p>
          <a:p>
            <a:pPr lvl="1">
              <a:spcAft>
                <a:spcPts val="50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Run:</a:t>
            </a:r>
          </a:p>
          <a:p>
            <a:pPr marL="460375" lvl="3" indent="0">
              <a:spcAft>
                <a:spcPts val="500"/>
              </a:spcAft>
              <a:buNone/>
            </a:pPr>
            <a:r>
              <a:rPr lang="pt-BR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python3 importDataSetAttributes_fromExcel.py</a:t>
            </a:r>
            <a:br>
              <a:rPr lang="pt-BR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2100" dirty="0"/>
          </a:p>
          <a:p>
            <a:pPr lvl="1">
              <a:spcAft>
                <a:spcPts val="5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3333950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963</Words>
  <Application>Microsoft Office PowerPoint</Application>
  <PresentationFormat>Custom</PresentationFormat>
  <Paragraphs>90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Roboto</vt:lpstr>
      <vt:lpstr>Roboto Light</vt:lpstr>
      <vt:lpstr>Slide Master</vt:lpstr>
      <vt:lpstr>PowerPoint Presentation</vt:lpstr>
      <vt:lpstr>Current Problem</vt:lpstr>
      <vt:lpstr>Sample File: ‘Dataset Catalog’ worksheet </vt:lpstr>
      <vt:lpstr>Proposed Process:  Dataset Catalog Worksheet</vt:lpstr>
      <vt:lpstr>Sample Script: importDataSetAttributes_fromExcel.py </vt:lpstr>
      <vt:lpstr>Example: excel spreadsheet (again)</vt:lpstr>
      <vt:lpstr>Example: PORTFOLIO_REFERENCE_HISTORY - before</vt:lpstr>
      <vt:lpstr>Example: PORTFOLIO_REFERENCE_HISTORY - after</vt:lpstr>
      <vt:lpstr>Download the Files</vt:lpstr>
      <vt:lpstr>Python config notes</vt:lpstr>
      <vt:lpstr>Other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Maguluri, Subhakara Babu</dc:creator>
  <cp:lastModifiedBy>Wrigley, Darren</cp:lastModifiedBy>
  <cp:revision>105</cp:revision>
  <dcterms:modified xsi:type="dcterms:W3CDTF">2022-08-25T13:27:25Z</dcterms:modified>
</cp:coreProperties>
</file>