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E21F0-522C-7FC6-FCD8-A50D9021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5EDC0-53D6-0763-0BCB-7C6390716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36C75-670E-4E60-3401-D16AE5D2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CF917-C344-B7F0-CA93-B90D72CA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8402B-64D5-5E0F-C11E-4B214C57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DD6AA-ADE9-C001-4B5B-019B52C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A58DC5-1406-5EB3-62F6-9DB69651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83339-E766-3216-24B2-6C7CEB0F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E14F2-F740-D959-8476-A1D3794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2DF0D-31B4-F2C0-AF39-03CA5F9A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7DABC0-E441-8796-9E5A-AA9A5EEC3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F4888F-BB04-1B0D-914F-9E06874A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4BA2D-3D24-2351-088B-0D49DF08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BEAA7-E182-D17F-F46B-67EA8DF8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51A1C-A120-B6BA-FCD5-75242B9C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0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4F030-C30C-E545-A88C-C46D697E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01AB5-693E-5ADF-4009-0EDD0528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3AF81-B03D-6DDF-278A-DCD7B4F7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2BFDA-3506-B04F-4B86-E0767A2C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152A2-FDC0-49C6-4611-80A52B93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F905D-8ADB-70A9-A958-E1B64C72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080298-14A1-8D36-6399-F4524D46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E46BE-A85E-3B3C-0B8A-4DADB94C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32388-6029-5618-9FA2-4F7B47AD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117D9-7D56-1042-D4F2-B8A12E2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B2C9-683F-F4F1-306B-C777AE2F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B79C07-0FD7-82D7-B9DC-91FA4E0AE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4521B-A6C8-6E8B-1943-EF235E65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34F076-A2CD-60FC-BAF0-BC277777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FD080B-B0AE-C4A4-C9E4-333BA8D5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7B3B4-EEB6-72E2-8401-E9605826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EEEDF-7EDD-DECA-F7A0-9D9A68AE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63A3C6-76F2-C456-3E8C-74CA02196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429A4-41F9-7314-97E3-F30899D1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8675DB-ED83-6043-0D29-83AAA2205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3F90DE-D6F0-3D61-FB03-9F3B3296D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2C06DD-C00D-CE9A-57C1-1D6C1A08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187EC4-A499-AB4B-A661-7B6C92A7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D9A6EB-A963-AE64-3335-A7DAF742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ACAC-D2B1-C37A-FB63-BBF03E6F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C3DF82-B242-5ECE-6F65-00E762A4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AA3895-061A-AA8D-5F15-53E05B4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11A190-32E7-DF3C-39C7-A99D8FC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5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650FEE-A1BB-DFB7-68DE-F401246D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A79BF3-DA65-4AFF-D0FD-9C692A97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BBC98-AE31-8D6A-5E07-96BF3D33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73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3BBF8-9A2D-B70E-F5FF-7C67AE23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9656C-F4E9-B595-8225-66E29CBD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67B2A6-CF2C-CD9A-BF1F-5BE4EA345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917061-FD93-A75B-3336-0F729D67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E898F-0699-EDA6-AB4B-1DB41F4E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8E91FB-5106-2513-60D4-18B8DF1F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4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6D0F4-E046-C38A-70B3-2A3590FB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D0C4B0-F657-D9F3-2A66-53FF82E6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671F3B-911A-BDF7-E7AD-77B5F270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5D8D17-1C2F-1750-39E9-9F1D5F0C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26B53B-9DDA-45D9-F61D-B7E002F6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8FB957-219C-439C-24EE-0544E503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7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0B3D5B-B50B-F761-860F-C5CB6B8F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B510CA-F16B-58FD-B587-865C00B7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1DBC9-1CDB-D505-FA14-12F88A584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EF9D-D8BA-404A-AE51-B49515313753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04225-3A68-9307-7710-4DF508AD3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3B843C-2590-D36E-1CA6-D3C481570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6B61-4915-4863-AE59-930724F02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áfico de Velocímetro no Excel: Como fazer o seu. Studio Excel">
            <a:extLst>
              <a:ext uri="{FF2B5EF4-FFF2-40B4-BE49-F238E27FC236}">
                <a16:creationId xmlns:a16="http://schemas.microsoft.com/office/drawing/2014/main" id="{DD06BDC5-30BF-BDC8-DA9F-745EC0C6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33" y="1220991"/>
            <a:ext cx="1437732" cy="66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ráfico de Velocímetro no Excel: Como fazer o seu. Studio Excel">
            <a:extLst>
              <a:ext uri="{FF2B5EF4-FFF2-40B4-BE49-F238E27FC236}">
                <a16:creationId xmlns:a16="http://schemas.microsoft.com/office/drawing/2014/main" id="{9A2C894C-034C-84C3-F03B-044277EE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52" y="1220990"/>
            <a:ext cx="1437734" cy="66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637472-9364-E9B3-C698-6260063CC3D0}"/>
              </a:ext>
            </a:extLst>
          </p:cNvPr>
          <p:cNvSpPr txBox="1"/>
          <p:nvPr/>
        </p:nvSpPr>
        <p:spPr>
          <a:xfrm>
            <a:off x="7633164" y="772147"/>
            <a:ext cx="133855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Meta Pessoal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2AB43F-ECDD-555A-0637-16A0CA78B3BD}"/>
              </a:ext>
            </a:extLst>
          </p:cNvPr>
          <p:cNvSpPr txBox="1"/>
          <p:nvPr/>
        </p:nvSpPr>
        <p:spPr>
          <a:xfrm>
            <a:off x="6195432" y="762342"/>
            <a:ext cx="133752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Ipe</a:t>
            </a:r>
            <a:r>
              <a:rPr lang="pt-BR" sz="1600" dirty="0"/>
              <a:t> Saúde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BA89AEDE-3ED7-43DA-8233-978D22BE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03747"/>
              </p:ext>
            </p:extLst>
          </p:nvPr>
        </p:nvGraphicFramePr>
        <p:xfrm>
          <a:off x="6232595" y="2462318"/>
          <a:ext cx="2738091" cy="79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072">
                  <a:extLst>
                    <a:ext uri="{9D8B030D-6E8A-4147-A177-3AD203B41FA5}">
                      <a16:colId xmlns:a16="http://schemas.microsoft.com/office/drawing/2014/main" val="3427188252"/>
                    </a:ext>
                  </a:extLst>
                </a:gridCol>
                <a:gridCol w="819821">
                  <a:extLst>
                    <a:ext uri="{9D8B030D-6E8A-4147-A177-3AD203B41FA5}">
                      <a16:colId xmlns:a16="http://schemas.microsoft.com/office/drawing/2014/main" val="2513636419"/>
                    </a:ext>
                  </a:extLst>
                </a:gridCol>
                <a:gridCol w="760198">
                  <a:extLst>
                    <a:ext uri="{9D8B030D-6E8A-4147-A177-3AD203B41FA5}">
                      <a16:colId xmlns:a16="http://schemas.microsoft.com/office/drawing/2014/main" val="1285386133"/>
                    </a:ext>
                  </a:extLst>
                </a:gridCol>
              </a:tblGrid>
              <a:tr h="264802">
                <a:tc>
                  <a:txBody>
                    <a:bodyPr/>
                    <a:lstStyle/>
                    <a:p>
                      <a:r>
                        <a:rPr lang="pt-BR" sz="8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Setor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69893"/>
                  </a:ext>
                </a:extLst>
              </a:tr>
              <a:tr h="264802">
                <a:tc>
                  <a:txBody>
                    <a:bodyPr/>
                    <a:lstStyle/>
                    <a:p>
                      <a:r>
                        <a:rPr lang="pt-BR" sz="800" dirty="0" err="1"/>
                        <a:t>Nanana</a:t>
                      </a:r>
                      <a:r>
                        <a:rPr lang="pt-BR" sz="800" dirty="0"/>
                        <a:t> ananá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13/03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Diretoria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76441"/>
                  </a:ext>
                </a:extLst>
              </a:tr>
              <a:tr h="264802">
                <a:tc>
                  <a:txBody>
                    <a:bodyPr/>
                    <a:lstStyle/>
                    <a:p>
                      <a:r>
                        <a:rPr lang="pt-BR" sz="800" dirty="0" err="1"/>
                        <a:t>Degeeg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eege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eee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9538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672D40-6E2D-9C3C-4EEA-D2B199D8484D}"/>
              </a:ext>
            </a:extLst>
          </p:cNvPr>
          <p:cNvSpPr txBox="1"/>
          <p:nvPr/>
        </p:nvSpPr>
        <p:spPr>
          <a:xfrm>
            <a:off x="6232596" y="1985824"/>
            <a:ext cx="273912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Aniversariantes Do Mês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FAB8859-8361-8164-5F63-1D364212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82" y="3774499"/>
            <a:ext cx="4619901" cy="17850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38776E-2BA4-A667-82CC-A428E27DA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982" y="772147"/>
            <a:ext cx="4658098" cy="2706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D03F91-758F-1AD7-7E72-F4A1C6C8A21C}"/>
              </a:ext>
            </a:extLst>
          </p:cNvPr>
          <p:cNvSpPr txBox="1"/>
          <p:nvPr/>
        </p:nvSpPr>
        <p:spPr>
          <a:xfrm>
            <a:off x="6233630" y="3411050"/>
            <a:ext cx="273809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Notícias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6A1B9E6-3311-742A-72E5-91247AA23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94" y="3883768"/>
            <a:ext cx="2738091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0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Carasek</dc:creator>
  <cp:lastModifiedBy>Ricardo Carasek</cp:lastModifiedBy>
  <cp:revision>1</cp:revision>
  <cp:lastPrinted>2023-03-21T13:08:16Z</cp:lastPrinted>
  <dcterms:created xsi:type="dcterms:W3CDTF">2023-03-21T13:08:12Z</dcterms:created>
  <dcterms:modified xsi:type="dcterms:W3CDTF">2023-03-21T13:38:46Z</dcterms:modified>
</cp:coreProperties>
</file>