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3974" y="1334013"/>
            <a:ext cx="7766936" cy="1646302"/>
          </a:xfrm>
        </p:spPr>
        <p:txBody>
          <a:bodyPr/>
          <a:lstStyle/>
          <a:p>
            <a:pPr algn="l"/>
            <a:r>
              <a:rPr lang="pt-BR" dirty="0" err="1" smtClean="0"/>
              <a:t>OctoPider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3974" y="3236794"/>
            <a:ext cx="7766936" cy="1096899"/>
          </a:xfrm>
        </p:spPr>
        <p:txBody>
          <a:bodyPr/>
          <a:lstStyle/>
          <a:p>
            <a:pPr algn="l"/>
            <a:r>
              <a:rPr lang="pt-BR" dirty="0" smtClean="0"/>
              <a:t>Gênero: Músicas</a:t>
            </a:r>
          </a:p>
          <a:p>
            <a:pPr algn="l"/>
            <a:r>
              <a:rPr lang="pt-BR" dirty="0" smtClean="0"/>
              <a:t>Aluno: Vitor da Silva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939346" y="6488668"/>
            <a:ext cx="17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Microcamp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956" y="1828203"/>
            <a:ext cx="2817181" cy="28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6354" y="433689"/>
            <a:ext cx="8596668" cy="1320800"/>
          </a:xfrm>
        </p:spPr>
        <p:txBody>
          <a:bodyPr/>
          <a:lstStyle/>
          <a:p>
            <a:r>
              <a:rPr lang="pt-BR" dirty="0" smtClean="0"/>
              <a:t>Aplicativo de Música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6354" y="1339106"/>
            <a:ext cx="8596668" cy="1485860"/>
          </a:xfrm>
        </p:spPr>
        <p:txBody>
          <a:bodyPr/>
          <a:lstStyle/>
          <a:p>
            <a:r>
              <a:rPr lang="pt-BR" dirty="0" smtClean="0"/>
              <a:t>Possui diversas músicas para você ouvir a hora que quiser;</a:t>
            </a:r>
          </a:p>
          <a:p>
            <a:r>
              <a:rPr lang="pt-BR" dirty="0" smtClean="0"/>
              <a:t>100% gratuito;</a:t>
            </a:r>
          </a:p>
          <a:p>
            <a:r>
              <a:rPr lang="pt-BR" dirty="0" smtClean="0"/>
              <a:t>Página de notícia para você saber quantos artistas o aplicativo possui.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972800" y="6488668"/>
            <a:ext cx="155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Microcamp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54" y="2996697"/>
            <a:ext cx="4591856" cy="271763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91" y="2996697"/>
            <a:ext cx="4861932" cy="271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37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7919" y="1837203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Baixe agora mesmo, aproveite e ouça todas as músicas que você quiser! </a:t>
            </a:r>
            <a:endParaRPr lang="pt-B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24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55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Trebuchet MS</vt:lpstr>
      <vt:lpstr>Wingdings 3</vt:lpstr>
      <vt:lpstr>Facetado</vt:lpstr>
      <vt:lpstr>OctoPider</vt:lpstr>
      <vt:lpstr>Aplicativo de Música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OctoPider</dc:title>
  <dc:creator>Aluno</dc:creator>
  <cp:lastModifiedBy>Aluno</cp:lastModifiedBy>
  <cp:revision>6</cp:revision>
  <dcterms:created xsi:type="dcterms:W3CDTF">2020-08-11T19:35:14Z</dcterms:created>
  <dcterms:modified xsi:type="dcterms:W3CDTF">2020-08-11T20:54:42Z</dcterms:modified>
</cp:coreProperties>
</file>