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BD01B-961D-4641-A7DB-978923D733D7}" v="11" dt="2024-08-19T02:20:2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F3DBD01B-961D-4641-A7DB-978923D733D7}"/>
    <pc:docChg chg="custSel addSld modSld">
      <pc:chgData name="Changho Han" userId="6fb60621bad00da2" providerId="LiveId" clId="{F3DBD01B-961D-4641-A7DB-978923D733D7}" dt="2024-08-19T02:20:39.544" v="533" actId="20577"/>
      <pc:docMkLst>
        <pc:docMk/>
      </pc:docMkLst>
      <pc:sldChg chg="addSp modSp mod modNotesTx">
        <pc:chgData name="Changho Han" userId="6fb60621bad00da2" providerId="LiveId" clId="{F3DBD01B-961D-4641-A7DB-978923D733D7}" dt="2024-08-19T00:40:42.901" v="25"/>
        <pc:sldMkLst>
          <pc:docMk/>
          <pc:sldMk cId="447222991" sldId="257"/>
        </pc:sldMkLst>
        <pc:spChg chg="add mod">
          <ac:chgData name="Changho Han" userId="6fb60621bad00da2" providerId="LiveId" clId="{F3DBD01B-961D-4641-A7DB-978923D733D7}" dt="2024-08-19T00:34:21.760" v="20" actId="692"/>
          <ac:spMkLst>
            <pc:docMk/>
            <pc:sldMk cId="447222991" sldId="257"/>
            <ac:spMk id="11" creationId="{B0F2032F-26ED-10C9-6821-C27F0F1A0353}"/>
          </ac:spMkLst>
        </pc:spChg>
        <pc:spChg chg="add mod">
          <ac:chgData name="Changho Han" userId="6fb60621bad00da2" providerId="LiveId" clId="{F3DBD01B-961D-4641-A7DB-978923D733D7}" dt="2024-08-19T00:34:27.464" v="22" actId="1076"/>
          <ac:spMkLst>
            <pc:docMk/>
            <pc:sldMk cId="447222991" sldId="257"/>
            <ac:spMk id="12" creationId="{C1FD92FC-7601-BAEA-D0A7-EDD33AE295FF}"/>
          </ac:spMkLst>
        </pc:spChg>
        <pc:picChg chg="mod">
          <ac:chgData name="Changho Han" userId="6fb60621bad00da2" providerId="LiveId" clId="{F3DBD01B-961D-4641-A7DB-978923D733D7}" dt="2024-08-19T00:32:28.059" v="3" actId="14100"/>
          <ac:picMkLst>
            <pc:docMk/>
            <pc:sldMk cId="447222991" sldId="257"/>
            <ac:picMk id="6" creationId="{85ADC17F-926B-C7D1-D075-324AE9962899}"/>
          </ac:picMkLst>
        </pc:picChg>
        <pc:picChg chg="mod">
          <ac:chgData name="Changho Han" userId="6fb60621bad00da2" providerId="LiveId" clId="{F3DBD01B-961D-4641-A7DB-978923D733D7}" dt="2024-08-19T00:32:22.712" v="0" actId="14100"/>
          <ac:picMkLst>
            <pc:docMk/>
            <pc:sldMk cId="447222991" sldId="257"/>
            <ac:picMk id="8" creationId="{38124FDC-15DB-DC44-35D1-99B55E1F816D}"/>
          </ac:picMkLst>
        </pc:picChg>
        <pc:picChg chg="add mod">
          <ac:chgData name="Changho Han" userId="6fb60621bad00da2" providerId="LiveId" clId="{F3DBD01B-961D-4641-A7DB-978923D733D7}" dt="2024-08-19T00:33:52.107" v="9" actId="1076"/>
          <ac:picMkLst>
            <pc:docMk/>
            <pc:sldMk cId="447222991" sldId="257"/>
            <ac:picMk id="10" creationId="{60D17383-ACC3-5932-7AD9-B66CEBAACAA2}"/>
          </ac:picMkLst>
        </pc:picChg>
      </pc:sldChg>
      <pc:sldChg chg="addSp delSp modSp new mod">
        <pc:chgData name="Changho Han" userId="6fb60621bad00da2" providerId="LiveId" clId="{F3DBD01B-961D-4641-A7DB-978923D733D7}" dt="2024-08-19T02:09:41.722" v="408" actId="1076"/>
        <pc:sldMkLst>
          <pc:docMk/>
          <pc:sldMk cId="3153594591" sldId="258"/>
        </pc:sldMkLst>
        <pc:spChg chg="mod">
          <ac:chgData name="Changho Han" userId="6fb60621bad00da2" providerId="LiveId" clId="{F3DBD01B-961D-4641-A7DB-978923D733D7}" dt="2024-08-19T01:50:52.926" v="56" actId="14100"/>
          <ac:spMkLst>
            <pc:docMk/>
            <pc:sldMk cId="3153594591" sldId="258"/>
            <ac:spMk id="2" creationId="{88770474-D705-6795-CE55-1275452B68F2}"/>
          </ac:spMkLst>
        </pc:spChg>
        <pc:spChg chg="del">
          <ac:chgData name="Changho Han" userId="6fb60621bad00da2" providerId="LiveId" clId="{F3DBD01B-961D-4641-A7DB-978923D733D7}" dt="2024-08-19T01:50:51.279" v="55" actId="478"/>
          <ac:spMkLst>
            <pc:docMk/>
            <pc:sldMk cId="3153594591" sldId="258"/>
            <ac:spMk id="3" creationId="{3EDBE9DA-301D-5406-0FAF-1502EE022026}"/>
          </ac:spMkLst>
        </pc:spChg>
        <pc:spChg chg="add del mod">
          <ac:chgData name="Changho Han" userId="6fb60621bad00da2" providerId="LiveId" clId="{F3DBD01B-961D-4641-A7DB-978923D733D7}" dt="2024-08-19T02:07:54.131" v="259" actId="478"/>
          <ac:spMkLst>
            <pc:docMk/>
            <pc:sldMk cId="3153594591" sldId="258"/>
            <ac:spMk id="5" creationId="{FEE36C8F-9680-1C4C-7AEE-EF55CDFEF46F}"/>
          </ac:spMkLst>
        </pc:spChg>
        <pc:spChg chg="add mod">
          <ac:chgData name="Changho Han" userId="6fb60621bad00da2" providerId="LiveId" clId="{F3DBD01B-961D-4641-A7DB-978923D733D7}" dt="2024-08-19T02:07:53.154" v="258" actId="571"/>
          <ac:spMkLst>
            <pc:docMk/>
            <pc:sldMk cId="3153594591" sldId="258"/>
            <ac:spMk id="10" creationId="{59E60061-8FA6-DF24-9FF5-465921EF82A3}"/>
          </ac:spMkLst>
        </pc:spChg>
        <pc:spChg chg="add mod">
          <ac:chgData name="Changho Han" userId="6fb60621bad00da2" providerId="LiveId" clId="{F3DBD01B-961D-4641-A7DB-978923D733D7}" dt="2024-08-19T02:09:15.990" v="406" actId="1076"/>
          <ac:spMkLst>
            <pc:docMk/>
            <pc:sldMk cId="3153594591" sldId="258"/>
            <ac:spMk id="15" creationId="{2A974483-6BBF-35EA-2D10-26F56B867CAE}"/>
          </ac:spMkLst>
        </pc:spChg>
        <pc:picChg chg="add del mod">
          <ac:chgData name="Changho Han" userId="6fb60621bad00da2" providerId="LiveId" clId="{F3DBD01B-961D-4641-A7DB-978923D733D7}" dt="2024-08-19T02:07:51.480" v="256" actId="478"/>
          <ac:picMkLst>
            <pc:docMk/>
            <pc:sldMk cId="3153594591" sldId="258"/>
            <ac:picMk id="4" creationId="{B3A83CC3-92E7-EC2E-EB41-A043B80CE975}"/>
          </ac:picMkLst>
        </pc:picChg>
        <pc:picChg chg="add mod">
          <ac:chgData name="Changho Han" userId="6fb60621bad00da2" providerId="LiveId" clId="{F3DBD01B-961D-4641-A7DB-978923D733D7}" dt="2024-08-19T02:06:28.818" v="253" actId="1076"/>
          <ac:picMkLst>
            <pc:docMk/>
            <pc:sldMk cId="3153594591" sldId="258"/>
            <ac:picMk id="7" creationId="{704424FA-9FBC-950F-3992-7925C3B9AC69}"/>
          </ac:picMkLst>
        </pc:picChg>
        <pc:picChg chg="add mod">
          <ac:chgData name="Changho Han" userId="6fb60621bad00da2" providerId="LiveId" clId="{F3DBD01B-961D-4641-A7DB-978923D733D7}" dt="2024-08-19T02:07:32.501" v="255" actId="1076"/>
          <ac:picMkLst>
            <pc:docMk/>
            <pc:sldMk cId="3153594591" sldId="258"/>
            <ac:picMk id="9" creationId="{48A6D509-D2D5-08DC-ABA7-5908D15EED92}"/>
          </ac:picMkLst>
        </pc:picChg>
        <pc:picChg chg="add mod">
          <ac:chgData name="Changho Han" userId="6fb60621bad00da2" providerId="LiveId" clId="{F3DBD01B-961D-4641-A7DB-978923D733D7}" dt="2024-08-19T02:07:55.966" v="261" actId="1076"/>
          <ac:picMkLst>
            <pc:docMk/>
            <pc:sldMk cId="3153594591" sldId="258"/>
            <ac:picMk id="12" creationId="{D5E8B04D-9F5A-CF2D-6BAF-3D37E47AB09A}"/>
          </ac:picMkLst>
        </pc:picChg>
        <pc:picChg chg="add mod">
          <ac:chgData name="Changho Han" userId="6fb60621bad00da2" providerId="LiveId" clId="{F3DBD01B-961D-4641-A7DB-978923D733D7}" dt="2024-08-19T02:08:18.484" v="263" actId="1076"/>
          <ac:picMkLst>
            <pc:docMk/>
            <pc:sldMk cId="3153594591" sldId="258"/>
            <ac:picMk id="14" creationId="{12ED4881-BFD6-BB11-F40F-2950F4988A31}"/>
          </ac:picMkLst>
        </pc:picChg>
        <pc:picChg chg="add mod">
          <ac:chgData name="Changho Han" userId="6fb60621bad00da2" providerId="LiveId" clId="{F3DBD01B-961D-4641-A7DB-978923D733D7}" dt="2024-08-19T02:09:41.722" v="408" actId="1076"/>
          <ac:picMkLst>
            <pc:docMk/>
            <pc:sldMk cId="3153594591" sldId="258"/>
            <ac:picMk id="17" creationId="{BB8264C6-418F-4CCB-096D-02028EB9E308}"/>
          </ac:picMkLst>
        </pc:picChg>
      </pc:sldChg>
      <pc:sldChg chg="addSp delSp modSp add mod">
        <pc:chgData name="Changho Han" userId="6fb60621bad00da2" providerId="LiveId" clId="{F3DBD01B-961D-4641-A7DB-978923D733D7}" dt="2024-08-19T02:20:39.544" v="533" actId="20577"/>
        <pc:sldMkLst>
          <pc:docMk/>
          <pc:sldMk cId="3681806498" sldId="259"/>
        </pc:sldMkLst>
        <pc:spChg chg="mod">
          <ac:chgData name="Changho Han" userId="6fb60621bad00da2" providerId="LiveId" clId="{F3DBD01B-961D-4641-A7DB-978923D733D7}" dt="2024-08-19T01:51:01.325" v="59"/>
          <ac:spMkLst>
            <pc:docMk/>
            <pc:sldMk cId="3681806498" sldId="259"/>
            <ac:spMk id="2" creationId="{88770474-D705-6795-CE55-1275452B68F2}"/>
          </ac:spMkLst>
        </pc:spChg>
        <pc:spChg chg="add del mod">
          <ac:chgData name="Changho Han" userId="6fb60621bad00da2" providerId="LiveId" clId="{F3DBD01B-961D-4641-A7DB-978923D733D7}" dt="2024-08-19T02:04:40.212" v="251" actId="478"/>
          <ac:spMkLst>
            <pc:docMk/>
            <pc:sldMk cId="3681806498" sldId="259"/>
            <ac:spMk id="5" creationId="{1D20DE90-0280-A4EB-32DA-EB41CC0A928A}"/>
          </ac:spMkLst>
        </pc:spChg>
        <pc:spChg chg="add del mod">
          <ac:chgData name="Changho Han" userId="6fb60621bad00da2" providerId="LiveId" clId="{F3DBD01B-961D-4641-A7DB-978923D733D7}" dt="2024-08-19T02:14:36.817" v="426" actId="478"/>
          <ac:spMkLst>
            <pc:docMk/>
            <pc:sldMk cId="3681806498" sldId="259"/>
            <ac:spMk id="10" creationId="{F130395A-4D36-0122-1EE1-75920DD374F8}"/>
          </ac:spMkLst>
        </pc:spChg>
        <pc:spChg chg="add mod">
          <ac:chgData name="Changho Han" userId="6fb60621bad00da2" providerId="LiveId" clId="{F3DBD01B-961D-4641-A7DB-978923D733D7}" dt="2024-08-19T02:20:39.544" v="533" actId="20577"/>
          <ac:spMkLst>
            <pc:docMk/>
            <pc:sldMk cId="3681806498" sldId="259"/>
            <ac:spMk id="25" creationId="{234F5402-6CC1-8CCD-7CB3-473CC3AD7ECC}"/>
          </ac:spMkLst>
        </pc:spChg>
        <pc:picChg chg="add del mod">
          <ac:chgData name="Changho Han" userId="6fb60621bad00da2" providerId="LiveId" clId="{F3DBD01B-961D-4641-A7DB-978923D733D7}" dt="2024-08-19T02:04:40.212" v="251" actId="478"/>
          <ac:picMkLst>
            <pc:docMk/>
            <pc:sldMk cId="3681806498" sldId="259"/>
            <ac:picMk id="4" creationId="{614CCD9F-62D9-04E5-AB4F-6D8AB87354D5}"/>
          </ac:picMkLst>
        </pc:picChg>
        <pc:picChg chg="add mod">
          <ac:chgData name="Changho Han" userId="6fb60621bad00da2" providerId="LiveId" clId="{F3DBD01B-961D-4641-A7DB-978923D733D7}" dt="2024-08-19T02:10:30.774" v="410" actId="1076"/>
          <ac:picMkLst>
            <pc:docMk/>
            <pc:sldMk cId="3681806498" sldId="259"/>
            <ac:picMk id="7" creationId="{3590F9EA-174B-36A2-EF0A-018840AA6DE2}"/>
          </ac:picMkLst>
        </pc:picChg>
        <pc:picChg chg="add del mod">
          <ac:chgData name="Changho Han" userId="6fb60621bad00da2" providerId="LiveId" clId="{F3DBD01B-961D-4641-A7DB-978923D733D7}" dt="2024-08-19T02:14:36.817" v="426" actId="478"/>
          <ac:picMkLst>
            <pc:docMk/>
            <pc:sldMk cId="3681806498" sldId="259"/>
            <ac:picMk id="9" creationId="{38D3A475-322E-E624-6A63-C80F2B08A989}"/>
          </ac:picMkLst>
        </pc:picChg>
        <pc:picChg chg="add del mod">
          <ac:chgData name="Changho Han" userId="6fb60621bad00da2" providerId="LiveId" clId="{F3DBD01B-961D-4641-A7DB-978923D733D7}" dt="2024-08-19T02:15:13.966" v="430" actId="478"/>
          <ac:picMkLst>
            <pc:docMk/>
            <pc:sldMk cId="3681806498" sldId="259"/>
            <ac:picMk id="12" creationId="{CDF639D4-CED5-DC4F-B76A-EE2B6D5A8A14}"/>
          </ac:picMkLst>
        </pc:picChg>
        <pc:picChg chg="add mod">
          <ac:chgData name="Changho Han" userId="6fb60621bad00da2" providerId="LiveId" clId="{F3DBD01B-961D-4641-A7DB-978923D733D7}" dt="2024-08-19T02:14:38.611" v="428" actId="1076"/>
          <ac:picMkLst>
            <pc:docMk/>
            <pc:sldMk cId="3681806498" sldId="259"/>
            <ac:picMk id="14" creationId="{FAEFB225-6EDD-BC02-976C-DFAB45C94457}"/>
          </ac:picMkLst>
        </pc:picChg>
        <pc:picChg chg="add mod">
          <ac:chgData name="Changho Han" userId="6fb60621bad00da2" providerId="LiveId" clId="{F3DBD01B-961D-4641-A7DB-978923D733D7}" dt="2024-08-19T02:15:16.084" v="431" actId="1076"/>
          <ac:picMkLst>
            <pc:docMk/>
            <pc:sldMk cId="3681806498" sldId="259"/>
            <ac:picMk id="16" creationId="{A80605A8-EDC8-DC52-6395-307543D34E01}"/>
          </ac:picMkLst>
        </pc:picChg>
        <pc:picChg chg="add del mod">
          <ac:chgData name="Changho Han" userId="6fb60621bad00da2" providerId="LiveId" clId="{F3DBD01B-961D-4641-A7DB-978923D733D7}" dt="2024-08-19T02:17:42.879" v="434" actId="478"/>
          <ac:picMkLst>
            <pc:docMk/>
            <pc:sldMk cId="3681806498" sldId="259"/>
            <ac:picMk id="18" creationId="{3A0FB798-F41A-7F8A-B910-4BDE7354E9E2}"/>
          </ac:picMkLst>
        </pc:picChg>
        <pc:picChg chg="add mod">
          <ac:chgData name="Changho Han" userId="6fb60621bad00da2" providerId="LiveId" clId="{F3DBD01B-961D-4641-A7DB-978923D733D7}" dt="2024-08-19T02:18:02.170" v="439" actId="1076"/>
          <ac:picMkLst>
            <pc:docMk/>
            <pc:sldMk cId="3681806498" sldId="259"/>
            <ac:picMk id="20" creationId="{B99350F7-2654-14CD-3EAD-F2776434DE43}"/>
          </ac:picMkLst>
        </pc:picChg>
        <pc:picChg chg="add mod">
          <ac:chgData name="Changho Han" userId="6fb60621bad00da2" providerId="LiveId" clId="{F3DBD01B-961D-4641-A7DB-978923D733D7}" dt="2024-08-19T02:18:01.146" v="438" actId="1076"/>
          <ac:picMkLst>
            <pc:docMk/>
            <pc:sldMk cId="3681806498" sldId="259"/>
            <ac:picMk id="22" creationId="{11803CC3-6364-26BD-B7DE-983E0B6F907C}"/>
          </ac:picMkLst>
        </pc:picChg>
        <pc:picChg chg="add mod">
          <ac:chgData name="Changho Han" userId="6fb60621bad00da2" providerId="LiveId" clId="{F3DBD01B-961D-4641-A7DB-978923D733D7}" dt="2024-08-19T02:20:15.368" v="441" actId="1076"/>
          <ac:picMkLst>
            <pc:docMk/>
            <pc:sldMk cId="3681806498" sldId="259"/>
            <ac:picMk id="24" creationId="{4D45C540-F441-72D8-7F8F-04933A6C692C}"/>
          </ac:picMkLst>
        </pc:picChg>
      </pc:sldChg>
      <pc:sldChg chg="addSp modSp add mod">
        <pc:chgData name="Changho Han" userId="6fb60621bad00da2" providerId="LiveId" clId="{F3DBD01B-961D-4641-A7DB-978923D733D7}" dt="2024-08-19T01:58:30.873" v="233" actId="1076"/>
        <pc:sldMkLst>
          <pc:docMk/>
          <pc:sldMk cId="2959743281" sldId="260"/>
        </pc:sldMkLst>
        <pc:spChg chg="mod">
          <ac:chgData name="Changho Han" userId="6fb60621bad00da2" providerId="LiveId" clId="{F3DBD01B-961D-4641-A7DB-978923D733D7}" dt="2024-08-19T01:51:06.331" v="69" actId="20577"/>
          <ac:spMkLst>
            <pc:docMk/>
            <pc:sldMk cId="2959743281" sldId="260"/>
            <ac:spMk id="2" creationId="{88770474-D705-6795-CE55-1275452B68F2}"/>
          </ac:spMkLst>
        </pc:spChg>
        <pc:spChg chg="add mod">
          <ac:chgData name="Changho Han" userId="6fb60621bad00da2" providerId="LiveId" clId="{F3DBD01B-961D-4641-A7DB-978923D733D7}" dt="2024-08-19T01:58:17.712" v="225" actId="1076"/>
          <ac:spMkLst>
            <pc:docMk/>
            <pc:sldMk cId="2959743281" sldId="260"/>
            <ac:spMk id="23" creationId="{473D5227-38D3-AB42-2882-68E1C0FAB826}"/>
          </ac:spMkLst>
        </pc:spChg>
        <pc:spChg chg="add mod">
          <ac:chgData name="Changho Han" userId="6fb60621bad00da2" providerId="LiveId" clId="{F3DBD01B-961D-4641-A7DB-978923D733D7}" dt="2024-08-19T01:58:13.379" v="222" actId="1076"/>
          <ac:spMkLst>
            <pc:docMk/>
            <pc:sldMk cId="2959743281" sldId="260"/>
            <ac:spMk id="24" creationId="{05473667-60B1-B712-9E0D-60D27DECD98E}"/>
          </ac:spMkLst>
        </pc:spChg>
        <pc:spChg chg="add mod">
          <ac:chgData name="Changho Han" userId="6fb60621bad00da2" providerId="LiveId" clId="{F3DBD01B-961D-4641-A7DB-978923D733D7}" dt="2024-08-19T01:58:24.929" v="231" actId="14100"/>
          <ac:spMkLst>
            <pc:docMk/>
            <pc:sldMk cId="2959743281" sldId="260"/>
            <ac:spMk id="25" creationId="{D9F042DC-C85F-3FC0-5B4A-D5D15BB3B1BE}"/>
          </ac:spMkLst>
        </pc:sp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4" creationId="{66396AD9-13C7-1D0E-97BB-EF18D4FEB49E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6" creationId="{D9FAC810-C0A3-C8E3-6D8D-926E604D6A02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8" creationId="{AD8C605F-6EE8-0871-8081-AA6D3BBA172B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10" creationId="{040DFCA1-9C30-6DDD-2345-5A0942B9BCE8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12" creationId="{18C55973-A265-F7E6-71E2-2A9BE6E1439A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14" creationId="{71DA1F61-0976-81BA-0D23-4C74EBE196AE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16" creationId="{E90CCBCA-076B-F682-824B-6D795B4EE26F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18" creationId="{D6A2963F-2C18-4978-FF9A-6A0EB50192A4}"/>
          </ac:picMkLst>
        </pc:picChg>
        <pc:picChg chg="add mod">
          <ac:chgData name="Changho Han" userId="6fb60621bad00da2" providerId="LiveId" clId="{F3DBD01B-961D-4641-A7DB-978923D733D7}" dt="2024-08-19T01:58:27.844" v="232" actId="1076"/>
          <ac:picMkLst>
            <pc:docMk/>
            <pc:sldMk cId="2959743281" sldId="260"/>
            <ac:picMk id="20" creationId="{559D1EA5-F2F7-BDBC-A976-1DE210F4BF5B}"/>
          </ac:picMkLst>
        </pc:picChg>
        <pc:picChg chg="add mod">
          <ac:chgData name="Changho Han" userId="6fb60621bad00da2" providerId="LiveId" clId="{F3DBD01B-961D-4641-A7DB-978923D733D7}" dt="2024-08-19T01:58:30.873" v="233" actId="1076"/>
          <ac:picMkLst>
            <pc:docMk/>
            <pc:sldMk cId="2959743281" sldId="260"/>
            <ac:picMk id="22" creationId="{DABD2F9C-16FC-1139-FF93-67243B22E2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EC3-18D2-45E8-B8BE-8287AAD61A15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76C5-8973-485F-93EF-31B896E6A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3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OTROS_SUJETO_ASISTENCIA</a:t>
            </a:r>
          </a:p>
          <a:p>
            <a:r>
              <a:rPr lang="en-US" altLang="ko-KR"/>
              <a:t>NUMERO_IDENTIF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B76C5-8973-485F-93EF-31B896E6AA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C89C0-6F15-033E-3C22-633778282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AF962-D43D-6A0B-9EDC-864B73A4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E0503-2FF5-E6F2-FE8F-EF22D643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1A3E-62D8-CBB0-3CC7-3A3D1E40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BC907-20C7-9561-A526-65217AFC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313AF-3F78-96B1-0255-706B3722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56616-B269-DAA4-4786-B331089E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A8E19-C619-7E0C-F864-4963A947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7632B-E5F0-B933-D253-8EAD1654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BD115-B1E3-6300-B688-E90E546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91F27-78EF-3D4D-A18D-278AEAAEB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4EA17-3A38-41BF-2B04-8834CCC9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1BA3-1477-4A5C-A8DF-CDF21F56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D60F-3B46-5465-B980-E0C4BE6C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F1466-C861-8EAA-62EE-DCE26591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EA521-4908-E358-4919-66C1F371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176A6-637B-3F20-3026-05B88DD5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D91F7-58DF-1179-D9F3-E6FAC9B6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F3C6-0396-0131-6DE2-0D708ED7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20570-8BA4-4BBA-621C-D932AE7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9C8F6-EE69-E329-78E5-464B49B7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52ED7-5B64-79CC-04A7-DE5FBFEA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20471-349E-1C04-51CB-A6001335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F9020-CD2D-A7C8-5817-EFCAAAF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5B2C6-ADC6-0284-010F-29E0C9C2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8909-3715-9874-4C56-917858E0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B8AD-D6D8-FC6A-6A17-F2289901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76B2D-27E1-72EE-39CC-1BAA949A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33961-621C-B48D-FEC4-9D9F27E4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DB9A2-3E1F-C273-C47C-9EA07CF8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FA458-0CF5-2590-D0D1-74E80CA7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5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21CE-E0B9-1B65-E614-C931306C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B1370-EDB7-9BA0-7BF6-BF9D8E89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C5B27-1105-BDFF-E1E3-F2D8EB69C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73D95C-D302-DD61-9FE3-2DAD8439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A2DA8A-69EA-F02B-F1B0-9C30B1657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6740E-54B8-0F99-BD9E-777C897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1474D-2215-0978-4748-EF780647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9B953-5B2E-91C3-C4D5-B82D333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9D74-003C-8FC1-D4BD-EF3F3B7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0DFA54-968C-1D83-46D4-5D3F878D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35C1F-A6CA-B2A7-3C2B-2DEF6751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6A788-20F8-BDF2-6CE7-88703FD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B3B65-ADCD-1C82-B658-45BF23B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E20F9D-DA72-FBFD-B5D0-69E7AC54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59351-1FD9-8CF0-5C19-DE5FBFAD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B17D-7C4F-146F-9CD5-A6DCFDAA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E6B7-CFDE-58DE-6B39-DF4191BF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53BA4-CA62-9A28-CCDE-AB3FD6A6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EFFC3-D323-5C5F-51E2-33083AB8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08BEC-5FD6-2DC0-176D-582159B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CA475-1802-0B84-C065-0DDD1825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A33D5-B788-A674-B7A6-AE11FBF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55C66-E9A4-F9A6-797F-F517BA21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C8585-139C-20A0-1B7B-7BCBDE47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5F9CC-F952-AEE7-300E-F4352CDA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D1BED-A76F-A59D-A192-606E826D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192AB-6269-4464-43BC-2FEF9702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0AE4A-C58F-436B-F981-328B1CC2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B8E1D-609F-3B8E-A353-02D6302B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C562C-B5C4-C864-BAB0-4050E5E39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29D2B-DEBA-450F-AC27-78297D1C3EC4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D0B61-1F91-7036-AAF2-DBE402E5A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21276-673A-EE25-8BFF-F684DFE0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10F94-0D29-48B0-AC19-4A4894A25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1562-DC72-F33E-10B4-0FE397D13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2024/08/16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3C0B-E802-8FD9-5406-8E25EB4B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6C097-7547-698E-BB0F-1432872946FC}"/>
              </a:ext>
            </a:extLst>
          </p:cNvPr>
          <p:cNvSpPr txBox="1"/>
          <p:nvPr/>
        </p:nvSpPr>
        <p:spPr>
          <a:xfrm>
            <a:off x="162882" y="82247"/>
            <a:ext cx="652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Ran the entire process using the complete CARMEN dataset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ADC17F-926B-C7D1-D075-324AE996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3" y="2023938"/>
            <a:ext cx="4566495" cy="47203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124FDC-15DB-DC44-35D1-99B55E1F8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83" y="558771"/>
            <a:ext cx="3889161" cy="1465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D17383-ACC3-5932-7AD9-B66CEBAA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776" y="1477791"/>
            <a:ext cx="6525697" cy="48681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F2032F-26ED-10C9-6821-C27F0F1A0353}"/>
              </a:ext>
            </a:extLst>
          </p:cNvPr>
          <p:cNvSpPr/>
          <p:nvPr/>
        </p:nvSpPr>
        <p:spPr>
          <a:xfrm>
            <a:off x="5667022" y="2957689"/>
            <a:ext cx="2020711" cy="225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D92FC-7601-BAEA-D0A7-EDD33AE295FF}"/>
              </a:ext>
            </a:extLst>
          </p:cNvPr>
          <p:cNvSpPr/>
          <p:nvPr/>
        </p:nvSpPr>
        <p:spPr>
          <a:xfrm>
            <a:off x="5667021" y="3412067"/>
            <a:ext cx="2020711" cy="225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2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70474-D705-6795-CE55-1275452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0"/>
            <a:ext cx="10515600" cy="754743"/>
          </a:xfrm>
        </p:spPr>
        <p:txBody>
          <a:bodyPr>
            <a:normAutofit/>
          </a:bodyPr>
          <a:lstStyle/>
          <a:p>
            <a:r>
              <a:rPr lang="en-US" altLang="ko-KR" sz="3200"/>
              <a:t>False negative - OTROS_SUJETO_ASISTENCIA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4424FA-9FBC-950F-3992-7925C3B9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1" y="1835901"/>
            <a:ext cx="6229670" cy="273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A6D509-D2D5-08DC-ABA7-5908D15E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5" y="2610286"/>
            <a:ext cx="6178868" cy="3810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E8B04D-9F5A-CF2D-6BAF-3D37E47A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81" y="878916"/>
            <a:ext cx="6229670" cy="5397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ED4881-BFD6-BB11-F40F-2950F498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5" y="3300557"/>
            <a:ext cx="6178868" cy="400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74483-6BBF-35EA-2D10-26F56B867CAE}"/>
              </a:ext>
            </a:extLst>
          </p:cNvPr>
          <p:cNvSpPr txBox="1"/>
          <p:nvPr/>
        </p:nvSpPr>
        <p:spPr>
          <a:xfrm>
            <a:off x="89748" y="6190929"/>
            <a:ext cx="1213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Perhaps because there was no instruction related to anonymizing “EMRs”, “pharmacy records”, etc in teh prompt?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8264C6-418F-4CCB-096D-02028EB9E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15" y="3983235"/>
            <a:ext cx="6210619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70474-D705-6795-CE55-1275452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0"/>
            <a:ext cx="10515600" cy="754743"/>
          </a:xfrm>
        </p:spPr>
        <p:txBody>
          <a:bodyPr>
            <a:normAutofit/>
          </a:bodyPr>
          <a:lstStyle/>
          <a:p>
            <a:r>
              <a:rPr lang="en-US" altLang="ko-KR" sz="3200"/>
              <a:t>False negative - NUMERO_IDENTIF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90F9EA-174B-36A2-EF0A-018840AA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3" y="1109052"/>
            <a:ext cx="6229670" cy="2540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EFB225-6EDD-BC02-976C-DFAB45C94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7" y="1664824"/>
            <a:ext cx="3606985" cy="1778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0605A8-EDC8-DC52-6395-307543D3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3" y="2273146"/>
            <a:ext cx="2705239" cy="1587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9350F7-2654-14CD-3EAD-F2776434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3" y="3552852"/>
            <a:ext cx="6210619" cy="2540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1803CC3-6364-26BD-B7DE-983E0B6F9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03" y="2840674"/>
            <a:ext cx="6191568" cy="273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D45C540-F441-72D8-7F8F-04933A6C6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33" y="5996652"/>
            <a:ext cx="6007409" cy="5969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4F5402-6CC1-8CCD-7CB3-473CC3AD7ECC}"/>
              </a:ext>
            </a:extLst>
          </p:cNvPr>
          <p:cNvSpPr txBox="1"/>
          <p:nvPr/>
        </p:nvSpPr>
        <p:spPr>
          <a:xfrm>
            <a:off x="27127" y="5564282"/>
            <a:ext cx="881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There was intruction in the prompt related to anonymizing identification numbers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0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70474-D705-6795-CE55-1275452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5" y="0"/>
            <a:ext cx="10515600" cy="754743"/>
          </a:xfrm>
        </p:spPr>
        <p:txBody>
          <a:bodyPr>
            <a:normAutofit/>
          </a:bodyPr>
          <a:lstStyle/>
          <a:p>
            <a:r>
              <a:rPr lang="en-US" altLang="ko-KR" sz="3200"/>
              <a:t>False positives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96AD9-13C7-1D0E-97BB-EF18D4FE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39" y="1178056"/>
            <a:ext cx="895396" cy="273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FAC810-C0A3-C8E3-6D8D-926E604D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39" y="1766793"/>
            <a:ext cx="1181161" cy="234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8C605F-6EE8-0871-8081-AA6D3BBA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439" y="2374581"/>
            <a:ext cx="444523" cy="196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0DFCA1-9C30-6DDD-2345-5A0942B9B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929" y="3314378"/>
            <a:ext cx="1085906" cy="2095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C55973-A265-F7E6-71E2-2A9BE6E14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082" y="2845837"/>
            <a:ext cx="2057506" cy="1968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A1F61-0976-81BA-0D23-4C74EBE19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132" y="3926243"/>
            <a:ext cx="673135" cy="228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0CCBCA-076B-F682-824B-6D795B4EE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9132" y="4437414"/>
            <a:ext cx="2057506" cy="2286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A2963F-2C18-4978-FF9A-6A0EB5019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929" y="4960374"/>
            <a:ext cx="1924149" cy="2159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9D1EA5-F2F7-BDBC-A976-1DE210F4B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3439" y="5425740"/>
            <a:ext cx="1085906" cy="2286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BD2F9C-16FC-1139-FF93-67243B22E2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3439" y="6069949"/>
            <a:ext cx="781090" cy="3302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3D5227-38D3-AB42-2882-68E1C0FAB826}"/>
              </a:ext>
            </a:extLst>
          </p:cNvPr>
          <p:cNvSpPr txBox="1"/>
          <p:nvPr/>
        </p:nvSpPr>
        <p:spPr>
          <a:xfrm>
            <a:off x="344715" y="960210"/>
            <a:ext cx="60950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Anonymize only the specific element:</a:t>
            </a:r>
          </a:p>
          <a:p>
            <a:r>
              <a:rPr lang="en-US" altLang="ko-KR" sz="1600" b="1" dirty="0"/>
              <a:t>For example,</a:t>
            </a:r>
            <a:endParaRPr lang="en-US" altLang="ko-KR" sz="1600" dirty="0"/>
          </a:p>
          <a:p>
            <a:r>
              <a:rPr lang="en-US" altLang="ko-KR" sz="1600" b="1" dirty="0"/>
              <a:t>Dates</a:t>
            </a:r>
            <a:r>
              <a:rPr lang="en-US" altLang="ko-KR" sz="1600" dirty="0"/>
              <a:t> (e.g., in "</a:t>
            </a:r>
            <a:r>
              <a:rPr lang="en-US" altLang="ko-KR" sz="1600" dirty="0" err="1"/>
              <a:t>Fecha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frotis</a:t>
            </a:r>
            <a:r>
              <a:rPr lang="en-US" altLang="ko-KR" sz="1600" dirty="0"/>
              <a:t> SARS-Cov2: 12/11/2024," only anonymize "12/11/2024" as "[**</a:t>
            </a:r>
            <a:r>
              <a:rPr lang="en-US" altLang="ko-KR" sz="1600" b="1" dirty="0"/>
              <a:t>12/11/2024</a:t>
            </a:r>
            <a:r>
              <a:rPr lang="en-US" altLang="ko-KR" sz="1600" dirty="0"/>
              <a:t>**]", not the surrounding text).</a:t>
            </a:r>
          </a:p>
          <a:p>
            <a:r>
              <a:rPr lang="en-US" altLang="ko-KR" sz="1600" b="1" dirty="0"/>
              <a:t>Place names</a:t>
            </a:r>
            <a:r>
              <a:rPr lang="en-US" altLang="ko-KR" sz="1600" dirty="0"/>
              <a:t> (e.g., in "Natural de la </a:t>
            </a:r>
            <a:r>
              <a:rPr lang="en-US" altLang="ko-KR" sz="1600" dirty="0" err="1"/>
              <a:t>región</a:t>
            </a:r>
            <a:r>
              <a:rPr lang="en-US" altLang="ko-KR" sz="1600" dirty="0"/>
              <a:t> de Samara (</a:t>
            </a:r>
            <a:r>
              <a:rPr lang="en-US" altLang="ko-KR" sz="1600" dirty="0" err="1"/>
              <a:t>Rusia</a:t>
            </a:r>
            <a:r>
              <a:rPr lang="en-US" altLang="ko-KR" sz="1600" dirty="0"/>
              <a:t>)," anonymize as "Natural de la </a:t>
            </a:r>
            <a:r>
              <a:rPr lang="en-US" altLang="ko-KR" sz="1600" dirty="0" err="1"/>
              <a:t>región</a:t>
            </a:r>
            <a:r>
              <a:rPr lang="en-US" altLang="ko-KR" sz="1600" dirty="0"/>
              <a:t> de [**</a:t>
            </a:r>
            <a:r>
              <a:rPr lang="en-US" altLang="ko-KR" sz="1600" b="1" dirty="0"/>
              <a:t>Samara</a:t>
            </a:r>
            <a:r>
              <a:rPr lang="en-US" altLang="ko-KR" sz="1600" dirty="0"/>
              <a:t>**] ([**</a:t>
            </a:r>
            <a:r>
              <a:rPr lang="en-US" altLang="ko-KR" sz="1600" b="1" dirty="0" err="1"/>
              <a:t>Rusia</a:t>
            </a:r>
            <a:r>
              <a:rPr lang="en-US" altLang="ko-KR" sz="1600" dirty="0"/>
              <a:t>**])," not the entire phrase).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Do not anonymize the following:</a:t>
            </a:r>
            <a:endParaRPr lang="en-US" altLang="ko-KR" sz="1600" dirty="0"/>
          </a:p>
          <a:p>
            <a:r>
              <a:rPr lang="en-US" altLang="ko-KR" sz="1600" b="1" dirty="0"/>
              <a:t>Common nouns</a:t>
            </a:r>
            <a:r>
              <a:rPr lang="en-US" altLang="ko-KR" sz="1600" dirty="0"/>
              <a:t> (e.g., "</a:t>
            </a:r>
            <a:r>
              <a:rPr lang="en-US" altLang="ko-KR" sz="1600" dirty="0" err="1"/>
              <a:t>pacient</a:t>
            </a:r>
            <a:r>
              <a:rPr lang="en-US" altLang="ko-KR" sz="1600" dirty="0"/>
              <a:t>" (patient), "</a:t>
            </a:r>
            <a:r>
              <a:rPr lang="en-US" altLang="ko-KR" sz="1600" dirty="0" err="1"/>
              <a:t>trucada</a:t>
            </a:r>
            <a:r>
              <a:rPr lang="en-US" altLang="ko-KR" sz="1600" dirty="0"/>
              <a:t>" (call))</a:t>
            </a:r>
          </a:p>
          <a:p>
            <a:r>
              <a:rPr lang="en-US" altLang="ko-KR" sz="1600" b="1" dirty="0"/>
              <a:t>Medical and anatomical terms</a:t>
            </a:r>
            <a:r>
              <a:rPr lang="en-US" altLang="ko-KR" sz="1600" dirty="0"/>
              <a:t> (e.g., "</a:t>
            </a:r>
            <a:r>
              <a:rPr lang="en-US" altLang="ko-KR" sz="1600" dirty="0" err="1"/>
              <a:t>amigdalas</a:t>
            </a:r>
            <a:r>
              <a:rPr lang="en-US" altLang="ko-KR" sz="1600" dirty="0"/>
              <a:t>" (tonsils), "</a:t>
            </a:r>
            <a:r>
              <a:rPr lang="en-US" altLang="ko-KR" sz="1600" dirty="0" err="1"/>
              <a:t>epicóndilo</a:t>
            </a:r>
            <a:r>
              <a:rPr lang="en-US" altLang="ko-KR" sz="1600" dirty="0"/>
              <a:t>" (epicondyle), "</a:t>
            </a:r>
            <a:r>
              <a:rPr lang="en-US" altLang="ko-KR" sz="1600" dirty="0" err="1"/>
              <a:t>corazón</a:t>
            </a:r>
            <a:r>
              <a:rPr lang="en-US" altLang="ko-KR" sz="1600" dirty="0"/>
              <a:t>" (heart), "</a:t>
            </a:r>
            <a:r>
              <a:rPr lang="en-US" altLang="ko-KR" sz="1600" dirty="0" err="1"/>
              <a:t>fémur</a:t>
            </a:r>
            <a:r>
              <a:rPr lang="en-US" altLang="ko-KR" sz="1600" dirty="0"/>
              <a:t>" (femur), "diabetes"))</a:t>
            </a:r>
          </a:p>
          <a:p>
            <a:r>
              <a:rPr lang="en-US" altLang="ko-KR" sz="1600" b="1" dirty="0"/>
              <a:t>General terms</a:t>
            </a:r>
            <a:r>
              <a:rPr lang="en-US" altLang="ko-KR" sz="1600" dirty="0"/>
              <a:t> that are not unique identifiers (e.g., "doctor" unless followed by a name, "hospital" unless it is a specific named hospital)</a:t>
            </a:r>
          </a:p>
          <a:p>
            <a:r>
              <a:rPr lang="en-US" altLang="ko-KR" sz="1600" b="1" dirty="0"/>
              <a:t>Durations and time frames</a:t>
            </a:r>
            <a:r>
              <a:rPr lang="en-US" altLang="ko-KR" sz="1600" dirty="0"/>
              <a:t> (e.g., "</a:t>
            </a:r>
            <a:r>
              <a:rPr lang="en-US" altLang="ko-KR" sz="1600" dirty="0" err="1"/>
              <a:t>hace</a:t>
            </a:r>
            <a:r>
              <a:rPr lang="en-US" altLang="ko-KR" sz="1600" dirty="0"/>
              <a:t> 30 </a:t>
            </a:r>
            <a:r>
              <a:rPr lang="en-US" altLang="ko-KR" sz="1600" dirty="0" err="1"/>
              <a:t>años</a:t>
            </a:r>
            <a:r>
              <a:rPr lang="en-US" altLang="ko-KR" sz="1600" dirty="0"/>
              <a:t>" when referring to a time period, not the age of a person)</a:t>
            </a:r>
          </a:p>
          <a:p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73667-60B1-B712-9E0D-60D27DECD98E}"/>
              </a:ext>
            </a:extLst>
          </p:cNvPr>
          <p:cNvSpPr txBox="1"/>
          <p:nvPr/>
        </p:nvSpPr>
        <p:spPr>
          <a:xfrm>
            <a:off x="81041" y="649758"/>
            <a:ext cx="485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(PPT last weak) Gave </a:t>
            </a:r>
            <a:r>
              <a:rPr lang="en-US" altLang="ko-KR" sz="1400" dirty="0"/>
              <a:t>more instructions in the prompt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042DC-C85F-3FC0-5B4A-D5D15BB3B1BE}"/>
              </a:ext>
            </a:extLst>
          </p:cNvPr>
          <p:cNvSpPr txBox="1"/>
          <p:nvPr/>
        </p:nvSpPr>
        <p:spPr>
          <a:xfrm>
            <a:off x="6439777" y="250577"/>
            <a:ext cx="558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GPT was not able to fully avoid anonymizing common nouns, general terms, durations, etc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5974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290</Words>
  <Application>Microsoft Office PowerPoint</Application>
  <PresentationFormat>와이드스크린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2024/08/16</vt:lpstr>
      <vt:lpstr>PowerPoint 프레젠테이션</vt:lpstr>
      <vt:lpstr>False negative - OTROS_SUJETO_ASISTENCIA</vt:lpstr>
      <vt:lpstr>False negative - NUMERO_IDENTIF</vt:lpstr>
      <vt:lpstr>False positives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Changho Han</dc:creator>
  <cp:lastModifiedBy>Changho Han</cp:lastModifiedBy>
  <cp:revision>1</cp:revision>
  <dcterms:created xsi:type="dcterms:W3CDTF">2024-08-19T00:17:38Z</dcterms:created>
  <dcterms:modified xsi:type="dcterms:W3CDTF">2024-08-19T02:20:41Z</dcterms:modified>
</cp:coreProperties>
</file>