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DA229-40CC-47CC-AE31-FA709C2292C1}" v="27" dt="2024-07-29T04:32:18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o Han" userId="6fb60621bad00da2" providerId="LiveId" clId="{2BADA229-40CC-47CC-AE31-FA709C2292C1}"/>
    <pc:docChg chg="undo custSel addSld delSld modSld">
      <pc:chgData name="Changho Han" userId="6fb60621bad00da2" providerId="LiveId" clId="{2BADA229-40CC-47CC-AE31-FA709C2292C1}" dt="2024-07-29T04:32:38.914" v="951" actId="1076"/>
      <pc:docMkLst>
        <pc:docMk/>
      </pc:docMkLst>
      <pc:sldChg chg="addSp delSp modSp mod">
        <pc:chgData name="Changho Han" userId="6fb60621bad00da2" providerId="LiveId" clId="{2BADA229-40CC-47CC-AE31-FA709C2292C1}" dt="2024-07-29T02:25:52.543" v="339" actId="478"/>
        <pc:sldMkLst>
          <pc:docMk/>
          <pc:sldMk cId="1126778410" sldId="256"/>
        </pc:sldMkLst>
        <pc:spChg chg="add mod">
          <ac:chgData name="Changho Han" userId="6fb60621bad00da2" providerId="LiveId" clId="{2BADA229-40CC-47CC-AE31-FA709C2292C1}" dt="2024-07-29T02:20:47.686" v="259" actId="1076"/>
          <ac:spMkLst>
            <pc:docMk/>
            <pc:sldMk cId="1126778410" sldId="256"/>
            <ac:spMk id="6" creationId="{5DB726DF-9588-B8BE-B1EE-E4FD10EDB96C}"/>
          </ac:spMkLst>
        </pc:spChg>
        <pc:spChg chg="add mod">
          <ac:chgData name="Changho Han" userId="6fb60621bad00da2" providerId="LiveId" clId="{2BADA229-40CC-47CC-AE31-FA709C2292C1}" dt="2024-07-29T02:20:25.913" v="239" actId="1076"/>
          <ac:spMkLst>
            <pc:docMk/>
            <pc:sldMk cId="1126778410" sldId="256"/>
            <ac:spMk id="7" creationId="{FCEC34FA-06B5-085A-6335-D525A53DABAC}"/>
          </ac:spMkLst>
        </pc:spChg>
        <pc:spChg chg="mod">
          <ac:chgData name="Changho Han" userId="6fb60621bad00da2" providerId="LiveId" clId="{2BADA229-40CC-47CC-AE31-FA709C2292C1}" dt="2024-07-29T02:17:28.658" v="43" actId="14100"/>
          <ac:spMkLst>
            <pc:docMk/>
            <pc:sldMk cId="1126778410" sldId="256"/>
            <ac:spMk id="8" creationId="{D5EB88E3-64C3-DB45-7177-9192F39B6A5F}"/>
          </ac:spMkLst>
        </pc:spChg>
        <pc:spChg chg="del">
          <ac:chgData name="Changho Han" userId="6fb60621bad00da2" providerId="LiveId" clId="{2BADA229-40CC-47CC-AE31-FA709C2292C1}" dt="2024-07-29T02:16:59.372" v="36" actId="478"/>
          <ac:spMkLst>
            <pc:docMk/>
            <pc:sldMk cId="1126778410" sldId="256"/>
            <ac:spMk id="9" creationId="{2D13354A-1FCD-2215-C235-3EF508F04337}"/>
          </ac:spMkLst>
        </pc:spChg>
        <pc:spChg chg="del">
          <ac:chgData name="Changho Han" userId="6fb60621bad00da2" providerId="LiveId" clId="{2BADA229-40CC-47CC-AE31-FA709C2292C1}" dt="2024-07-29T02:16:59.372" v="36" actId="478"/>
          <ac:spMkLst>
            <pc:docMk/>
            <pc:sldMk cId="1126778410" sldId="256"/>
            <ac:spMk id="10" creationId="{F9FF89EA-563D-D872-4469-38ECA8A3E288}"/>
          </ac:spMkLst>
        </pc:spChg>
        <pc:spChg chg="del">
          <ac:chgData name="Changho Han" userId="6fb60621bad00da2" providerId="LiveId" clId="{2BADA229-40CC-47CC-AE31-FA709C2292C1}" dt="2024-07-29T02:16:59.372" v="36" actId="478"/>
          <ac:spMkLst>
            <pc:docMk/>
            <pc:sldMk cId="1126778410" sldId="256"/>
            <ac:spMk id="11" creationId="{D65D65B8-C32A-BBE4-5317-590548EE3373}"/>
          </ac:spMkLst>
        </pc:spChg>
        <pc:spChg chg="del">
          <ac:chgData name="Changho Han" userId="6fb60621bad00da2" providerId="LiveId" clId="{2BADA229-40CC-47CC-AE31-FA709C2292C1}" dt="2024-07-29T02:16:59.372" v="36" actId="478"/>
          <ac:spMkLst>
            <pc:docMk/>
            <pc:sldMk cId="1126778410" sldId="256"/>
            <ac:spMk id="12" creationId="{472106EE-A9EA-2744-5380-DD4D9052195C}"/>
          </ac:spMkLst>
        </pc:spChg>
        <pc:spChg chg="del">
          <ac:chgData name="Changho Han" userId="6fb60621bad00da2" providerId="LiveId" clId="{2BADA229-40CC-47CC-AE31-FA709C2292C1}" dt="2024-07-29T02:16:59.372" v="36" actId="478"/>
          <ac:spMkLst>
            <pc:docMk/>
            <pc:sldMk cId="1126778410" sldId="256"/>
            <ac:spMk id="13" creationId="{A236687A-5FA9-068D-5CD2-4591F26EA6B0}"/>
          </ac:spMkLst>
        </pc:spChg>
        <pc:spChg chg="del">
          <ac:chgData name="Changho Han" userId="6fb60621bad00da2" providerId="LiveId" clId="{2BADA229-40CC-47CC-AE31-FA709C2292C1}" dt="2024-07-29T02:16:59.372" v="36" actId="478"/>
          <ac:spMkLst>
            <pc:docMk/>
            <pc:sldMk cId="1126778410" sldId="256"/>
            <ac:spMk id="14" creationId="{EE22CB0F-5337-03EE-D35E-3CB6AD79C61C}"/>
          </ac:spMkLst>
        </pc:spChg>
        <pc:spChg chg="del">
          <ac:chgData name="Changho Han" userId="6fb60621bad00da2" providerId="LiveId" clId="{2BADA229-40CC-47CC-AE31-FA709C2292C1}" dt="2024-07-29T02:16:59.372" v="36" actId="478"/>
          <ac:spMkLst>
            <pc:docMk/>
            <pc:sldMk cId="1126778410" sldId="256"/>
            <ac:spMk id="15" creationId="{97C5F7E7-680C-FF98-8782-5C1B60327F60}"/>
          </ac:spMkLst>
        </pc:spChg>
        <pc:spChg chg="del">
          <ac:chgData name="Changho Han" userId="6fb60621bad00da2" providerId="LiveId" clId="{2BADA229-40CC-47CC-AE31-FA709C2292C1}" dt="2024-07-29T02:16:59.372" v="36" actId="478"/>
          <ac:spMkLst>
            <pc:docMk/>
            <pc:sldMk cId="1126778410" sldId="256"/>
            <ac:spMk id="16" creationId="{BFB593D9-8E2D-F997-D0F9-211A760FE3C7}"/>
          </ac:spMkLst>
        </pc:spChg>
        <pc:spChg chg="del">
          <ac:chgData name="Changho Han" userId="6fb60621bad00da2" providerId="LiveId" clId="{2BADA229-40CC-47CC-AE31-FA709C2292C1}" dt="2024-07-29T02:16:59.372" v="36" actId="478"/>
          <ac:spMkLst>
            <pc:docMk/>
            <pc:sldMk cId="1126778410" sldId="256"/>
            <ac:spMk id="17" creationId="{17E2DF7E-5DA3-FBB6-464C-EBB33982663D}"/>
          </ac:spMkLst>
        </pc:spChg>
        <pc:spChg chg="del">
          <ac:chgData name="Changho Han" userId="6fb60621bad00da2" providerId="LiveId" clId="{2BADA229-40CC-47CC-AE31-FA709C2292C1}" dt="2024-07-29T02:16:59.372" v="36" actId="478"/>
          <ac:spMkLst>
            <pc:docMk/>
            <pc:sldMk cId="1126778410" sldId="256"/>
            <ac:spMk id="18" creationId="{17296674-FE10-4D42-6B23-4846DA744768}"/>
          </ac:spMkLst>
        </pc:spChg>
        <pc:spChg chg="add mod">
          <ac:chgData name="Changho Han" userId="6fb60621bad00da2" providerId="LiveId" clId="{2BADA229-40CC-47CC-AE31-FA709C2292C1}" dt="2024-07-29T02:20:25.913" v="239" actId="1076"/>
          <ac:spMkLst>
            <pc:docMk/>
            <pc:sldMk cId="1126778410" sldId="256"/>
            <ac:spMk id="19" creationId="{DFD9F4EC-EE16-1638-9930-0F3DA97421B7}"/>
          </ac:spMkLst>
        </pc:spChg>
        <pc:spChg chg="add mod">
          <ac:chgData name="Changho Han" userId="6fb60621bad00da2" providerId="LiveId" clId="{2BADA229-40CC-47CC-AE31-FA709C2292C1}" dt="2024-07-29T02:20:25.913" v="239" actId="1076"/>
          <ac:spMkLst>
            <pc:docMk/>
            <pc:sldMk cId="1126778410" sldId="256"/>
            <ac:spMk id="20" creationId="{80A49EA9-DBD4-216B-6A2C-89D274CE75F9}"/>
          </ac:spMkLst>
        </pc:spChg>
        <pc:spChg chg="add mod">
          <ac:chgData name="Changho Han" userId="6fb60621bad00da2" providerId="LiveId" clId="{2BADA229-40CC-47CC-AE31-FA709C2292C1}" dt="2024-07-29T02:20:36.013" v="256" actId="1076"/>
          <ac:spMkLst>
            <pc:docMk/>
            <pc:sldMk cId="1126778410" sldId="256"/>
            <ac:spMk id="21" creationId="{7A675231-6BEA-6446-F9B1-FDE0796657CC}"/>
          </ac:spMkLst>
        </pc:spChg>
        <pc:spChg chg="add del mod">
          <ac:chgData name="Changho Han" userId="6fb60621bad00da2" providerId="LiveId" clId="{2BADA229-40CC-47CC-AE31-FA709C2292C1}" dt="2024-07-29T02:25:52.543" v="339" actId="478"/>
          <ac:spMkLst>
            <pc:docMk/>
            <pc:sldMk cId="1126778410" sldId="256"/>
            <ac:spMk id="24" creationId="{1F65D252-EEC2-258D-0ABB-8B79774960B9}"/>
          </ac:spMkLst>
        </pc:spChg>
        <pc:picChg chg="add mod">
          <ac:chgData name="Changho Han" userId="6fb60621bad00da2" providerId="LiveId" clId="{2BADA229-40CC-47CC-AE31-FA709C2292C1}" dt="2024-07-29T02:25:41.814" v="324" actId="1076"/>
          <ac:picMkLst>
            <pc:docMk/>
            <pc:sldMk cId="1126778410" sldId="256"/>
            <ac:picMk id="3" creationId="{0282F3A6-CAEF-9BDB-D580-47E442B22854}"/>
          </ac:picMkLst>
        </pc:picChg>
        <pc:picChg chg="add mod">
          <ac:chgData name="Changho Han" userId="6fb60621bad00da2" providerId="LiveId" clId="{2BADA229-40CC-47CC-AE31-FA709C2292C1}" dt="2024-07-29T02:20:37.600" v="257" actId="1076"/>
          <ac:picMkLst>
            <pc:docMk/>
            <pc:sldMk cId="1126778410" sldId="256"/>
            <ac:picMk id="5" creationId="{15813794-6629-0938-875B-3F352C9C63F4}"/>
          </ac:picMkLst>
        </pc:picChg>
        <pc:picChg chg="add mod">
          <ac:chgData name="Changho Han" userId="6fb60621bad00da2" providerId="LiveId" clId="{2BADA229-40CC-47CC-AE31-FA709C2292C1}" dt="2024-07-29T02:25:41.247" v="323" actId="1076"/>
          <ac:picMkLst>
            <pc:docMk/>
            <pc:sldMk cId="1126778410" sldId="256"/>
            <ac:picMk id="23" creationId="{D659D841-381F-A6D9-8B93-41A99820076F}"/>
          </ac:picMkLst>
        </pc:picChg>
      </pc:sldChg>
      <pc:sldChg chg="del">
        <pc:chgData name="Changho Han" userId="6fb60621bad00da2" providerId="LiveId" clId="{2BADA229-40CC-47CC-AE31-FA709C2292C1}" dt="2024-07-29T04:07:12.406" v="427" actId="47"/>
        <pc:sldMkLst>
          <pc:docMk/>
          <pc:sldMk cId="3288981518" sldId="257"/>
        </pc:sldMkLst>
      </pc:sldChg>
      <pc:sldChg chg="del">
        <pc:chgData name="Changho Han" userId="6fb60621bad00da2" providerId="LiveId" clId="{2BADA229-40CC-47CC-AE31-FA709C2292C1}" dt="2024-07-29T04:07:12.406" v="427" actId="47"/>
        <pc:sldMkLst>
          <pc:docMk/>
          <pc:sldMk cId="4160905481" sldId="258"/>
        </pc:sldMkLst>
      </pc:sldChg>
      <pc:sldChg chg="del">
        <pc:chgData name="Changho Han" userId="6fb60621bad00da2" providerId="LiveId" clId="{2BADA229-40CC-47CC-AE31-FA709C2292C1}" dt="2024-07-29T04:07:12.406" v="427" actId="47"/>
        <pc:sldMkLst>
          <pc:docMk/>
          <pc:sldMk cId="3015067964" sldId="259"/>
        </pc:sldMkLst>
      </pc:sldChg>
      <pc:sldChg chg="add del">
        <pc:chgData name="Changho Han" userId="6fb60621bad00da2" providerId="LiveId" clId="{2BADA229-40CC-47CC-AE31-FA709C2292C1}" dt="2024-07-29T04:07:12.406" v="427" actId="47"/>
        <pc:sldMkLst>
          <pc:docMk/>
          <pc:sldMk cId="2340265508" sldId="260"/>
        </pc:sldMkLst>
      </pc:sldChg>
      <pc:sldChg chg="modSp new mod">
        <pc:chgData name="Changho Han" userId="6fb60621bad00da2" providerId="LiveId" clId="{2BADA229-40CC-47CC-AE31-FA709C2292C1}" dt="2024-07-29T04:07:28.973" v="440" actId="20577"/>
        <pc:sldMkLst>
          <pc:docMk/>
          <pc:sldMk cId="4271188863" sldId="261"/>
        </pc:sldMkLst>
        <pc:spChg chg="mod">
          <ac:chgData name="Changho Han" userId="6fb60621bad00da2" providerId="LiveId" clId="{2BADA229-40CC-47CC-AE31-FA709C2292C1}" dt="2024-07-29T02:22:15.471" v="278" actId="404"/>
          <ac:spMkLst>
            <pc:docMk/>
            <pc:sldMk cId="4271188863" sldId="261"/>
            <ac:spMk id="2" creationId="{09605C61-06D9-E168-CF76-D179CD1D85D7}"/>
          </ac:spMkLst>
        </pc:spChg>
        <pc:spChg chg="mod">
          <ac:chgData name="Changho Han" userId="6fb60621bad00da2" providerId="LiveId" clId="{2BADA229-40CC-47CC-AE31-FA709C2292C1}" dt="2024-07-29T04:07:28.973" v="440" actId="20577"/>
          <ac:spMkLst>
            <pc:docMk/>
            <pc:sldMk cId="4271188863" sldId="261"/>
            <ac:spMk id="3" creationId="{839AB147-F36D-091C-07E1-A9E3FC5064D9}"/>
          </ac:spMkLst>
        </pc:spChg>
      </pc:sldChg>
      <pc:sldChg chg="addSp delSp modSp new mod">
        <pc:chgData name="Changho Han" userId="6fb60621bad00da2" providerId="LiveId" clId="{2BADA229-40CC-47CC-AE31-FA709C2292C1}" dt="2024-07-29T04:31:13.428" v="861" actId="20577"/>
        <pc:sldMkLst>
          <pc:docMk/>
          <pc:sldMk cId="645744953" sldId="262"/>
        </pc:sldMkLst>
        <pc:spChg chg="del">
          <ac:chgData name="Changho Han" userId="6fb60621bad00da2" providerId="LiveId" clId="{2BADA229-40CC-47CC-AE31-FA709C2292C1}" dt="2024-07-29T02:24:37.666" v="316" actId="478"/>
          <ac:spMkLst>
            <pc:docMk/>
            <pc:sldMk cId="645744953" sldId="262"/>
            <ac:spMk id="2" creationId="{5BD87B47-5D2A-DC1D-BD69-36505B5B584A}"/>
          </ac:spMkLst>
        </pc:spChg>
        <pc:spChg chg="del">
          <ac:chgData name="Changho Han" userId="6fb60621bad00da2" providerId="LiveId" clId="{2BADA229-40CC-47CC-AE31-FA709C2292C1}" dt="2024-07-29T02:24:37.666" v="316" actId="478"/>
          <ac:spMkLst>
            <pc:docMk/>
            <pc:sldMk cId="645744953" sldId="262"/>
            <ac:spMk id="3" creationId="{B9C4D6CF-6512-E044-59ED-92A30F472BDF}"/>
          </ac:spMkLst>
        </pc:spChg>
        <pc:spChg chg="add mod">
          <ac:chgData name="Changho Han" userId="6fb60621bad00da2" providerId="LiveId" clId="{2BADA229-40CC-47CC-AE31-FA709C2292C1}" dt="2024-07-29T04:18:47.564" v="506" actId="20577"/>
          <ac:spMkLst>
            <pc:docMk/>
            <pc:sldMk cId="645744953" sldId="262"/>
            <ac:spMk id="4" creationId="{4B30251C-615C-75A5-B1D3-7F98DAC65741}"/>
          </ac:spMkLst>
        </pc:spChg>
        <pc:spChg chg="add mod">
          <ac:chgData name="Changho Han" userId="6fb60621bad00da2" providerId="LiveId" clId="{2BADA229-40CC-47CC-AE31-FA709C2292C1}" dt="2024-07-29T04:19:06.677" v="510" actId="1076"/>
          <ac:spMkLst>
            <pc:docMk/>
            <pc:sldMk cId="645744953" sldId="262"/>
            <ac:spMk id="5" creationId="{E58D6B85-C4B6-C4E3-F019-A5567A5D2232}"/>
          </ac:spMkLst>
        </pc:spChg>
        <pc:spChg chg="add">
          <ac:chgData name="Changho Han" userId="6fb60621bad00da2" providerId="LiveId" clId="{2BADA229-40CC-47CC-AE31-FA709C2292C1}" dt="2024-07-29T02:28:23.225" v="414"/>
          <ac:spMkLst>
            <pc:docMk/>
            <pc:sldMk cId="645744953" sldId="262"/>
            <ac:spMk id="6" creationId="{F7655F27-6F98-ABD3-B7D6-79CC56C1CA3E}"/>
          </ac:spMkLst>
        </pc:spChg>
        <pc:spChg chg="add del">
          <ac:chgData name="Changho Han" userId="6fb60621bad00da2" providerId="LiveId" clId="{2BADA229-40CC-47CC-AE31-FA709C2292C1}" dt="2024-07-29T02:28:31.176" v="416" actId="478"/>
          <ac:spMkLst>
            <pc:docMk/>
            <pc:sldMk cId="645744953" sldId="262"/>
            <ac:spMk id="7" creationId="{CD3E0F6B-F78D-2795-C459-ED5D91B37C1E}"/>
          </ac:spMkLst>
        </pc:spChg>
        <pc:spChg chg="add del mod">
          <ac:chgData name="Changho Han" userId="6fb60621bad00da2" providerId="LiveId" clId="{2BADA229-40CC-47CC-AE31-FA709C2292C1}" dt="2024-07-29T04:23:58.509" v="554" actId="478"/>
          <ac:spMkLst>
            <pc:docMk/>
            <pc:sldMk cId="645744953" sldId="262"/>
            <ac:spMk id="10" creationId="{93E7CF40-5EC5-02C0-60CE-6D164A586D0B}"/>
          </ac:spMkLst>
        </pc:spChg>
        <pc:spChg chg="add mod">
          <ac:chgData name="Changho Han" userId="6fb60621bad00da2" providerId="LiveId" clId="{2BADA229-40CC-47CC-AE31-FA709C2292C1}" dt="2024-07-29T04:29:13.905" v="758" actId="1076"/>
          <ac:spMkLst>
            <pc:docMk/>
            <pc:sldMk cId="645744953" sldId="262"/>
            <ac:spMk id="11" creationId="{2DD98308-0303-EFBA-401A-CE2DF714E1F0}"/>
          </ac:spMkLst>
        </pc:spChg>
        <pc:spChg chg="add mod">
          <ac:chgData name="Changho Han" userId="6fb60621bad00da2" providerId="LiveId" clId="{2BADA229-40CC-47CC-AE31-FA709C2292C1}" dt="2024-07-29T04:29:13.905" v="758" actId="1076"/>
          <ac:spMkLst>
            <pc:docMk/>
            <pc:sldMk cId="645744953" sldId="262"/>
            <ac:spMk id="12" creationId="{DABBB33F-673D-3964-7FC2-B9EE59900F3A}"/>
          </ac:spMkLst>
        </pc:spChg>
        <pc:spChg chg="add mod">
          <ac:chgData name="Changho Han" userId="6fb60621bad00da2" providerId="LiveId" clId="{2BADA229-40CC-47CC-AE31-FA709C2292C1}" dt="2024-07-29T04:29:13.905" v="758" actId="1076"/>
          <ac:spMkLst>
            <pc:docMk/>
            <pc:sldMk cId="645744953" sldId="262"/>
            <ac:spMk id="13" creationId="{1F7C791F-E715-C8EA-896A-6398C12B6B7B}"/>
          </ac:spMkLst>
        </pc:spChg>
        <pc:spChg chg="add mod">
          <ac:chgData name="Changho Han" userId="6fb60621bad00da2" providerId="LiveId" clId="{2BADA229-40CC-47CC-AE31-FA709C2292C1}" dt="2024-07-29T04:29:13.905" v="758" actId="1076"/>
          <ac:spMkLst>
            <pc:docMk/>
            <pc:sldMk cId="645744953" sldId="262"/>
            <ac:spMk id="14" creationId="{0DFADDB4-80DF-2E7C-10A6-03BA832D4FD0}"/>
          </ac:spMkLst>
        </pc:spChg>
        <pc:spChg chg="add mod">
          <ac:chgData name="Changho Han" userId="6fb60621bad00da2" providerId="LiveId" clId="{2BADA229-40CC-47CC-AE31-FA709C2292C1}" dt="2024-07-29T04:29:17.381" v="760" actId="1076"/>
          <ac:spMkLst>
            <pc:docMk/>
            <pc:sldMk cId="645744953" sldId="262"/>
            <ac:spMk id="15" creationId="{BD63C210-52A6-5F7B-AD5A-D975056AB39B}"/>
          </ac:spMkLst>
        </pc:spChg>
        <pc:spChg chg="add mod">
          <ac:chgData name="Changho Han" userId="6fb60621bad00da2" providerId="LiveId" clId="{2BADA229-40CC-47CC-AE31-FA709C2292C1}" dt="2024-07-29T04:31:13.428" v="861" actId="20577"/>
          <ac:spMkLst>
            <pc:docMk/>
            <pc:sldMk cId="645744953" sldId="262"/>
            <ac:spMk id="16" creationId="{CEE36AB5-71EB-B546-58D8-A40C5654EDF9}"/>
          </ac:spMkLst>
        </pc:spChg>
        <pc:picChg chg="add mod">
          <ac:chgData name="Changho Han" userId="6fb60621bad00da2" providerId="LiveId" clId="{2BADA229-40CC-47CC-AE31-FA709C2292C1}" dt="2024-07-29T04:29:13.905" v="758" actId="1076"/>
          <ac:picMkLst>
            <pc:docMk/>
            <pc:sldMk cId="645744953" sldId="262"/>
            <ac:picMk id="3" creationId="{0C1C5462-390B-A7CA-9202-81EEB12C6459}"/>
          </ac:picMkLst>
        </pc:picChg>
        <pc:picChg chg="add mod">
          <ac:chgData name="Changho Han" userId="6fb60621bad00da2" providerId="LiveId" clId="{2BADA229-40CC-47CC-AE31-FA709C2292C1}" dt="2024-07-29T04:29:13.905" v="758" actId="1076"/>
          <ac:picMkLst>
            <pc:docMk/>
            <pc:sldMk cId="645744953" sldId="262"/>
            <ac:picMk id="7" creationId="{E451FF1C-C58A-B4A8-9390-2124131878FC}"/>
          </ac:picMkLst>
        </pc:picChg>
        <pc:picChg chg="add del mod">
          <ac:chgData name="Changho Han" userId="6fb60621bad00da2" providerId="LiveId" clId="{2BADA229-40CC-47CC-AE31-FA709C2292C1}" dt="2024-07-29T02:29:08.417" v="424" actId="478"/>
          <ac:picMkLst>
            <pc:docMk/>
            <pc:sldMk cId="645744953" sldId="262"/>
            <ac:picMk id="9" creationId="{2A330C3D-8A97-9BC0-5660-08880A3306F9}"/>
          </ac:picMkLst>
        </pc:picChg>
        <pc:picChg chg="add mod">
          <ac:chgData name="Changho Han" userId="6fb60621bad00da2" providerId="LiveId" clId="{2BADA229-40CC-47CC-AE31-FA709C2292C1}" dt="2024-07-29T04:29:16.082" v="759" actId="1076"/>
          <ac:picMkLst>
            <pc:docMk/>
            <pc:sldMk cId="645744953" sldId="262"/>
            <ac:picMk id="9" creationId="{AB80A9A7-694B-88E4-0A07-5F853A4793C6}"/>
          </ac:picMkLst>
        </pc:picChg>
        <pc:picChg chg="add del mod">
          <ac:chgData name="Changho Han" userId="6fb60621bad00da2" providerId="LiveId" clId="{2BADA229-40CC-47CC-AE31-FA709C2292C1}" dt="2024-07-29T04:19:09.361" v="511" actId="478"/>
          <ac:picMkLst>
            <pc:docMk/>
            <pc:sldMk cId="645744953" sldId="262"/>
            <ac:picMk id="1030" creationId="{91CBEBBB-02B5-16E0-326F-33F40EED30A5}"/>
          </ac:picMkLst>
        </pc:picChg>
      </pc:sldChg>
      <pc:sldChg chg="addSp delSp modSp new mod">
        <pc:chgData name="Changho Han" userId="6fb60621bad00da2" providerId="LiveId" clId="{2BADA229-40CC-47CC-AE31-FA709C2292C1}" dt="2024-07-29T04:32:38.914" v="951" actId="1076"/>
        <pc:sldMkLst>
          <pc:docMk/>
          <pc:sldMk cId="376315766" sldId="263"/>
        </pc:sldMkLst>
        <pc:spChg chg="del">
          <ac:chgData name="Changho Han" userId="6fb60621bad00da2" providerId="LiveId" clId="{2BADA229-40CC-47CC-AE31-FA709C2292C1}" dt="2024-07-29T04:31:40.996" v="863" actId="478"/>
          <ac:spMkLst>
            <pc:docMk/>
            <pc:sldMk cId="376315766" sldId="263"/>
            <ac:spMk id="2" creationId="{ED37A082-0056-115B-B447-5F2415FBC130}"/>
          </ac:spMkLst>
        </pc:spChg>
        <pc:spChg chg="del">
          <ac:chgData name="Changho Han" userId="6fb60621bad00da2" providerId="LiveId" clId="{2BADA229-40CC-47CC-AE31-FA709C2292C1}" dt="2024-07-29T04:31:40.996" v="863" actId="478"/>
          <ac:spMkLst>
            <pc:docMk/>
            <pc:sldMk cId="376315766" sldId="263"/>
            <ac:spMk id="3" creationId="{4AE7EDFE-3BF5-F90A-DD22-3F39D3406320}"/>
          </ac:spMkLst>
        </pc:spChg>
        <pc:spChg chg="add mod">
          <ac:chgData name="Changho Han" userId="6fb60621bad00da2" providerId="LiveId" clId="{2BADA229-40CC-47CC-AE31-FA709C2292C1}" dt="2024-07-29T04:32:08.934" v="868" actId="1076"/>
          <ac:spMkLst>
            <pc:docMk/>
            <pc:sldMk cId="376315766" sldId="263"/>
            <ac:spMk id="6" creationId="{98B1D178-9869-AF64-F15C-06CF426F574D}"/>
          </ac:spMkLst>
        </pc:spChg>
        <pc:spChg chg="add mod">
          <ac:chgData name="Changho Han" userId="6fb60621bad00da2" providerId="LiveId" clId="{2BADA229-40CC-47CC-AE31-FA709C2292C1}" dt="2024-07-29T04:32:38.914" v="951" actId="1076"/>
          <ac:spMkLst>
            <pc:docMk/>
            <pc:sldMk cId="376315766" sldId="263"/>
            <ac:spMk id="7" creationId="{BE2E1DA6-A478-D668-03C6-F5D19F438B4F}"/>
          </ac:spMkLst>
        </pc:spChg>
        <pc:picChg chg="add mod">
          <ac:chgData name="Changho Han" userId="6fb60621bad00da2" providerId="LiveId" clId="{2BADA229-40CC-47CC-AE31-FA709C2292C1}" dt="2024-07-29T04:32:09.757" v="869" actId="1076"/>
          <ac:picMkLst>
            <pc:docMk/>
            <pc:sldMk cId="376315766" sldId="263"/>
            <ac:picMk id="5" creationId="{EE6498DF-4E35-8F67-5DB5-EEBEE5148E10}"/>
          </ac:picMkLst>
        </pc:picChg>
      </pc:sldChg>
    </pc:docChg>
  </pc:docChgLst>
  <pc:docChgLst>
    <pc:chgData name="Changho Han" userId="6fb60621bad00da2" providerId="LiveId" clId="{B0765127-8C1A-4859-A0A0-3B80DA766CD7}"/>
    <pc:docChg chg="undo custSel addSld modSld">
      <pc:chgData name="Changho Han" userId="6fb60621bad00da2" providerId="LiveId" clId="{B0765127-8C1A-4859-A0A0-3B80DA766CD7}" dt="2024-07-19T14:59:06.673" v="1151" actId="1076"/>
      <pc:docMkLst>
        <pc:docMk/>
      </pc:docMkLst>
      <pc:sldChg chg="addSp delSp modSp mod">
        <pc:chgData name="Changho Han" userId="6fb60621bad00da2" providerId="LiveId" clId="{B0765127-8C1A-4859-A0A0-3B80DA766CD7}" dt="2024-07-19T14:36:36.283" v="400" actId="113"/>
        <pc:sldMkLst>
          <pc:docMk/>
          <pc:sldMk cId="1126778410" sldId="256"/>
        </pc:sldMkLst>
        <pc:spChg chg="add mod">
          <ac:chgData name="Changho Han" userId="6fb60621bad00da2" providerId="LiveId" clId="{B0765127-8C1A-4859-A0A0-3B80DA766CD7}" dt="2024-07-19T14:32:41.724" v="161" actId="14100"/>
          <ac:spMkLst>
            <pc:docMk/>
            <pc:sldMk cId="1126778410" sldId="256"/>
            <ac:spMk id="8" creationId="{D5EB88E3-64C3-DB45-7177-9192F39B6A5F}"/>
          </ac:spMkLst>
        </pc:spChg>
        <pc:spChg chg="add mod">
          <ac:chgData name="Changho Han" userId="6fb60621bad00da2" providerId="LiveId" clId="{B0765127-8C1A-4859-A0A0-3B80DA766CD7}" dt="2024-07-19T14:32:48.464" v="164" actId="1076"/>
          <ac:spMkLst>
            <pc:docMk/>
            <pc:sldMk cId="1126778410" sldId="256"/>
            <ac:spMk id="9" creationId="{2D13354A-1FCD-2215-C235-3EF508F04337}"/>
          </ac:spMkLst>
        </pc:spChg>
        <pc:spChg chg="add mod">
          <ac:chgData name="Changho Han" userId="6fb60621bad00da2" providerId="LiveId" clId="{B0765127-8C1A-4859-A0A0-3B80DA766CD7}" dt="2024-07-19T14:34:15.124" v="243" actId="20577"/>
          <ac:spMkLst>
            <pc:docMk/>
            <pc:sldMk cId="1126778410" sldId="256"/>
            <ac:spMk id="10" creationId="{F9FF89EA-563D-D872-4469-38ECA8A3E288}"/>
          </ac:spMkLst>
        </pc:spChg>
        <pc:spChg chg="add mod">
          <ac:chgData name="Changho Han" userId="6fb60621bad00da2" providerId="LiveId" clId="{B0765127-8C1A-4859-A0A0-3B80DA766CD7}" dt="2024-07-19T14:34:17.356" v="244" actId="20577"/>
          <ac:spMkLst>
            <pc:docMk/>
            <pc:sldMk cId="1126778410" sldId="256"/>
            <ac:spMk id="11" creationId="{D65D65B8-C32A-BBE4-5317-590548EE3373}"/>
          </ac:spMkLst>
        </pc:spChg>
        <pc:spChg chg="add mod">
          <ac:chgData name="Changho Han" userId="6fb60621bad00da2" providerId="LiveId" clId="{B0765127-8C1A-4859-A0A0-3B80DA766CD7}" dt="2024-07-19T14:36:31.626" v="396" actId="20577"/>
          <ac:spMkLst>
            <pc:docMk/>
            <pc:sldMk cId="1126778410" sldId="256"/>
            <ac:spMk id="12" creationId="{472106EE-A9EA-2744-5380-DD4D9052195C}"/>
          </ac:spMkLst>
        </pc:spChg>
        <pc:spChg chg="add mod">
          <ac:chgData name="Changho Han" userId="6fb60621bad00da2" providerId="LiveId" clId="{B0765127-8C1A-4859-A0A0-3B80DA766CD7}" dt="2024-07-19T14:36:28.863" v="394" actId="113"/>
          <ac:spMkLst>
            <pc:docMk/>
            <pc:sldMk cId="1126778410" sldId="256"/>
            <ac:spMk id="13" creationId="{A236687A-5FA9-068D-5CD2-4591F26EA6B0}"/>
          </ac:spMkLst>
        </pc:spChg>
        <pc:spChg chg="add mod">
          <ac:chgData name="Changho Han" userId="6fb60621bad00da2" providerId="LiveId" clId="{B0765127-8C1A-4859-A0A0-3B80DA766CD7}" dt="2024-07-19T14:35:47.653" v="369" actId="1076"/>
          <ac:spMkLst>
            <pc:docMk/>
            <pc:sldMk cId="1126778410" sldId="256"/>
            <ac:spMk id="14" creationId="{EE22CB0F-5337-03EE-D35E-3CB6AD79C61C}"/>
          </ac:spMkLst>
        </pc:spChg>
        <pc:spChg chg="add mod">
          <ac:chgData name="Changho Han" userId="6fb60621bad00da2" providerId="LiveId" clId="{B0765127-8C1A-4859-A0A0-3B80DA766CD7}" dt="2024-07-19T14:35:47.653" v="369" actId="1076"/>
          <ac:spMkLst>
            <pc:docMk/>
            <pc:sldMk cId="1126778410" sldId="256"/>
            <ac:spMk id="15" creationId="{97C5F7E7-680C-FF98-8782-5C1B60327F60}"/>
          </ac:spMkLst>
        </pc:spChg>
        <pc:spChg chg="add mod">
          <ac:chgData name="Changho Han" userId="6fb60621bad00da2" providerId="LiveId" clId="{B0765127-8C1A-4859-A0A0-3B80DA766CD7}" dt="2024-07-19T14:36:06.545" v="378" actId="20577"/>
          <ac:spMkLst>
            <pc:docMk/>
            <pc:sldMk cId="1126778410" sldId="256"/>
            <ac:spMk id="16" creationId="{BFB593D9-8E2D-F997-D0F9-211A760FE3C7}"/>
          </ac:spMkLst>
        </pc:spChg>
        <pc:spChg chg="add mod">
          <ac:chgData name="Changho Han" userId="6fb60621bad00da2" providerId="LiveId" clId="{B0765127-8C1A-4859-A0A0-3B80DA766CD7}" dt="2024-07-19T14:36:35.024" v="399" actId="113"/>
          <ac:spMkLst>
            <pc:docMk/>
            <pc:sldMk cId="1126778410" sldId="256"/>
            <ac:spMk id="17" creationId="{17E2DF7E-5DA3-FBB6-464C-EBB33982663D}"/>
          </ac:spMkLst>
        </pc:spChg>
        <pc:spChg chg="add mod">
          <ac:chgData name="Changho Han" userId="6fb60621bad00da2" providerId="LiveId" clId="{B0765127-8C1A-4859-A0A0-3B80DA766CD7}" dt="2024-07-19T14:36:36.283" v="400" actId="113"/>
          <ac:spMkLst>
            <pc:docMk/>
            <pc:sldMk cId="1126778410" sldId="256"/>
            <ac:spMk id="18" creationId="{17296674-FE10-4D42-6B23-4846DA744768}"/>
          </ac:spMkLst>
        </pc:spChg>
        <pc:picChg chg="del">
          <ac:chgData name="Changho Han" userId="6fb60621bad00da2" providerId="LiveId" clId="{B0765127-8C1A-4859-A0A0-3B80DA766CD7}" dt="2024-07-19T14:31:37.675" v="0" actId="478"/>
          <ac:picMkLst>
            <pc:docMk/>
            <pc:sldMk cId="1126778410" sldId="256"/>
            <ac:picMk id="5" creationId="{A3704927-F9D6-7B18-415F-05E8C746EF93}"/>
          </ac:picMkLst>
        </pc:picChg>
        <pc:picChg chg="del">
          <ac:chgData name="Changho Han" userId="6fb60621bad00da2" providerId="LiveId" clId="{B0765127-8C1A-4859-A0A0-3B80DA766CD7}" dt="2024-07-19T14:31:37.884" v="1" actId="478"/>
          <ac:picMkLst>
            <pc:docMk/>
            <pc:sldMk cId="1126778410" sldId="256"/>
            <ac:picMk id="7" creationId="{D00B19F4-8384-641C-A816-B1665718E25C}"/>
          </ac:picMkLst>
        </pc:picChg>
      </pc:sldChg>
      <pc:sldChg chg="addSp delSp modSp add mod">
        <pc:chgData name="Changho Han" userId="6fb60621bad00da2" providerId="LiveId" clId="{B0765127-8C1A-4859-A0A0-3B80DA766CD7}" dt="2024-07-19T14:46:14.601" v="842" actId="1076"/>
        <pc:sldMkLst>
          <pc:docMk/>
          <pc:sldMk cId="3288981518" sldId="257"/>
        </pc:sldMkLst>
        <pc:spChg chg="add mod">
          <ac:chgData name="Changho Han" userId="6fb60621bad00da2" providerId="LiveId" clId="{B0765127-8C1A-4859-A0A0-3B80DA766CD7}" dt="2024-07-19T14:46:10.041" v="841" actId="14100"/>
          <ac:spMkLst>
            <pc:docMk/>
            <pc:sldMk cId="3288981518" sldId="257"/>
            <ac:spMk id="2" creationId="{EF77A3AC-CE09-584D-C93B-22AA873B1352}"/>
          </ac:spMkLst>
        </pc:spChg>
        <pc:spChg chg="mod">
          <ac:chgData name="Changho Han" userId="6fb60621bad00da2" providerId="LiveId" clId="{B0765127-8C1A-4859-A0A0-3B80DA766CD7}" dt="2024-07-19T14:42:02.050" v="553"/>
          <ac:spMkLst>
            <pc:docMk/>
            <pc:sldMk cId="3288981518" sldId="257"/>
            <ac:spMk id="8" creationId="{D5EB88E3-64C3-DB45-7177-9192F39B6A5F}"/>
          </ac:spMkLst>
        </pc:spChg>
        <pc:spChg chg="mod">
          <ac:chgData name="Changho Han" userId="6fb60621bad00da2" providerId="LiveId" clId="{B0765127-8C1A-4859-A0A0-3B80DA766CD7}" dt="2024-07-19T14:44:10.255" v="604" actId="20577"/>
          <ac:spMkLst>
            <pc:docMk/>
            <pc:sldMk cId="3288981518" sldId="257"/>
            <ac:spMk id="10" creationId="{F9FF89EA-563D-D872-4469-38ECA8A3E288}"/>
          </ac:spMkLst>
        </pc:spChg>
        <pc:spChg chg="mod">
          <ac:chgData name="Changho Han" userId="6fb60621bad00da2" providerId="LiveId" clId="{B0765127-8C1A-4859-A0A0-3B80DA766CD7}" dt="2024-07-19T14:44:32.521" v="641" actId="20577"/>
          <ac:spMkLst>
            <pc:docMk/>
            <pc:sldMk cId="3288981518" sldId="257"/>
            <ac:spMk id="11" creationId="{D65D65B8-C32A-BBE4-5317-590548EE3373}"/>
          </ac:spMkLst>
        </pc:spChg>
        <pc:spChg chg="del mod">
          <ac:chgData name="Changho Han" userId="6fb60621bad00da2" providerId="LiveId" clId="{B0765127-8C1A-4859-A0A0-3B80DA766CD7}" dt="2024-07-19T14:44:36.042" v="643" actId="478"/>
          <ac:spMkLst>
            <pc:docMk/>
            <pc:sldMk cId="3288981518" sldId="257"/>
            <ac:spMk id="12" creationId="{472106EE-A9EA-2744-5380-DD4D9052195C}"/>
          </ac:spMkLst>
        </pc:spChg>
        <pc:spChg chg="del mod">
          <ac:chgData name="Changho Han" userId="6fb60621bad00da2" providerId="LiveId" clId="{B0765127-8C1A-4859-A0A0-3B80DA766CD7}" dt="2024-07-19T14:44:35.301" v="642" actId="478"/>
          <ac:spMkLst>
            <pc:docMk/>
            <pc:sldMk cId="3288981518" sldId="257"/>
            <ac:spMk id="13" creationId="{A236687A-5FA9-068D-5CD2-4591F26EA6B0}"/>
          </ac:spMkLst>
        </pc:spChg>
        <pc:spChg chg="del">
          <ac:chgData name="Changho Han" userId="6fb60621bad00da2" providerId="LiveId" clId="{B0765127-8C1A-4859-A0A0-3B80DA766CD7}" dt="2024-07-19T14:44:14.361" v="605" actId="478"/>
          <ac:spMkLst>
            <pc:docMk/>
            <pc:sldMk cId="3288981518" sldId="257"/>
            <ac:spMk id="14" creationId="{EE22CB0F-5337-03EE-D35E-3CB6AD79C61C}"/>
          </ac:spMkLst>
        </pc:spChg>
        <pc:spChg chg="del">
          <ac:chgData name="Changho Han" userId="6fb60621bad00da2" providerId="LiveId" clId="{B0765127-8C1A-4859-A0A0-3B80DA766CD7}" dt="2024-07-19T14:44:14.361" v="605" actId="478"/>
          <ac:spMkLst>
            <pc:docMk/>
            <pc:sldMk cId="3288981518" sldId="257"/>
            <ac:spMk id="15" creationId="{97C5F7E7-680C-FF98-8782-5C1B60327F60}"/>
          </ac:spMkLst>
        </pc:spChg>
        <pc:spChg chg="del">
          <ac:chgData name="Changho Han" userId="6fb60621bad00da2" providerId="LiveId" clId="{B0765127-8C1A-4859-A0A0-3B80DA766CD7}" dt="2024-07-19T14:44:14.361" v="605" actId="478"/>
          <ac:spMkLst>
            <pc:docMk/>
            <pc:sldMk cId="3288981518" sldId="257"/>
            <ac:spMk id="16" creationId="{BFB593D9-8E2D-F997-D0F9-211A760FE3C7}"/>
          </ac:spMkLst>
        </pc:spChg>
        <pc:spChg chg="del">
          <ac:chgData name="Changho Han" userId="6fb60621bad00da2" providerId="LiveId" clId="{B0765127-8C1A-4859-A0A0-3B80DA766CD7}" dt="2024-07-19T14:44:14.361" v="605" actId="478"/>
          <ac:spMkLst>
            <pc:docMk/>
            <pc:sldMk cId="3288981518" sldId="257"/>
            <ac:spMk id="17" creationId="{17E2DF7E-5DA3-FBB6-464C-EBB33982663D}"/>
          </ac:spMkLst>
        </pc:spChg>
        <pc:spChg chg="del">
          <ac:chgData name="Changho Han" userId="6fb60621bad00da2" providerId="LiveId" clId="{B0765127-8C1A-4859-A0A0-3B80DA766CD7}" dt="2024-07-19T14:44:14.361" v="605" actId="478"/>
          <ac:spMkLst>
            <pc:docMk/>
            <pc:sldMk cId="3288981518" sldId="257"/>
            <ac:spMk id="18" creationId="{17296674-FE10-4D42-6B23-4846DA744768}"/>
          </ac:spMkLst>
        </pc:spChg>
        <pc:picChg chg="add mod">
          <ac:chgData name="Changho Han" userId="6fb60621bad00da2" providerId="LiveId" clId="{B0765127-8C1A-4859-A0A0-3B80DA766CD7}" dt="2024-07-19T14:46:14.601" v="842" actId="1076"/>
          <ac:picMkLst>
            <pc:docMk/>
            <pc:sldMk cId="3288981518" sldId="257"/>
            <ac:picMk id="4" creationId="{FFD06EDF-4B8B-648E-6980-F33703AA4E08}"/>
          </ac:picMkLst>
        </pc:picChg>
      </pc:sldChg>
      <pc:sldChg chg="addSp delSp modSp new mod">
        <pc:chgData name="Changho Han" userId="6fb60621bad00da2" providerId="LiveId" clId="{B0765127-8C1A-4859-A0A0-3B80DA766CD7}" dt="2024-07-19T14:48:58.672" v="1045" actId="1035"/>
        <pc:sldMkLst>
          <pc:docMk/>
          <pc:sldMk cId="4160905481" sldId="258"/>
        </pc:sldMkLst>
        <pc:spChg chg="del">
          <ac:chgData name="Changho Han" userId="6fb60621bad00da2" providerId="LiveId" clId="{B0765127-8C1A-4859-A0A0-3B80DA766CD7}" dt="2024-07-19T14:47:01.191" v="844" actId="478"/>
          <ac:spMkLst>
            <pc:docMk/>
            <pc:sldMk cId="4160905481" sldId="258"/>
            <ac:spMk id="2" creationId="{8442B1C8-D0C8-81D8-1D1F-485393CAB92E}"/>
          </ac:spMkLst>
        </pc:spChg>
        <pc:spChg chg="del">
          <ac:chgData name="Changho Han" userId="6fb60621bad00da2" providerId="LiveId" clId="{B0765127-8C1A-4859-A0A0-3B80DA766CD7}" dt="2024-07-19T14:47:01.191" v="844" actId="478"/>
          <ac:spMkLst>
            <pc:docMk/>
            <pc:sldMk cId="4160905481" sldId="258"/>
            <ac:spMk id="3" creationId="{6D3A6E6E-73FF-4993-F598-9189EADD4D2E}"/>
          </ac:spMkLst>
        </pc:spChg>
        <pc:spChg chg="add mod">
          <ac:chgData name="Changho Han" userId="6fb60621bad00da2" providerId="LiveId" clId="{B0765127-8C1A-4859-A0A0-3B80DA766CD7}" dt="2024-07-19T14:48:58.672" v="1045" actId="1035"/>
          <ac:spMkLst>
            <pc:docMk/>
            <pc:sldMk cId="4160905481" sldId="258"/>
            <ac:spMk id="4" creationId="{DE005CF1-3C31-C81D-98E4-96272808C574}"/>
          </ac:spMkLst>
        </pc:spChg>
        <pc:spChg chg="add mod">
          <ac:chgData name="Changho Han" userId="6fb60621bad00da2" providerId="LiveId" clId="{B0765127-8C1A-4859-A0A0-3B80DA766CD7}" dt="2024-07-19T14:48:58.672" v="1045" actId="1035"/>
          <ac:spMkLst>
            <pc:docMk/>
            <pc:sldMk cId="4160905481" sldId="258"/>
            <ac:spMk id="5" creationId="{D4C1BE18-D231-3320-1E17-E67B34547D24}"/>
          </ac:spMkLst>
        </pc:spChg>
        <pc:spChg chg="add mod">
          <ac:chgData name="Changho Han" userId="6fb60621bad00da2" providerId="LiveId" clId="{B0765127-8C1A-4859-A0A0-3B80DA766CD7}" dt="2024-07-19T14:48:58.672" v="1045" actId="1035"/>
          <ac:spMkLst>
            <pc:docMk/>
            <pc:sldMk cId="4160905481" sldId="258"/>
            <ac:spMk id="6" creationId="{CBAEC704-449D-30C3-B347-06D3C04D3AD7}"/>
          </ac:spMkLst>
        </pc:spChg>
      </pc:sldChg>
      <pc:sldChg chg="addSp delSp modSp new mod">
        <pc:chgData name="Changho Han" userId="6fb60621bad00da2" providerId="LiveId" clId="{B0765127-8C1A-4859-A0A0-3B80DA766CD7}" dt="2024-07-19T14:59:06.673" v="1151" actId="1076"/>
        <pc:sldMkLst>
          <pc:docMk/>
          <pc:sldMk cId="3015067964" sldId="259"/>
        </pc:sldMkLst>
        <pc:spChg chg="del">
          <ac:chgData name="Changho Han" userId="6fb60621bad00da2" providerId="LiveId" clId="{B0765127-8C1A-4859-A0A0-3B80DA766CD7}" dt="2024-07-19T14:57:44.058" v="1047" actId="478"/>
          <ac:spMkLst>
            <pc:docMk/>
            <pc:sldMk cId="3015067964" sldId="259"/>
            <ac:spMk id="2" creationId="{3719AC9D-ADAE-94C8-A7A1-8DB2F6E473AD}"/>
          </ac:spMkLst>
        </pc:spChg>
        <pc:spChg chg="del">
          <ac:chgData name="Changho Han" userId="6fb60621bad00da2" providerId="LiveId" clId="{B0765127-8C1A-4859-A0A0-3B80DA766CD7}" dt="2024-07-19T14:57:44.058" v="1047" actId="478"/>
          <ac:spMkLst>
            <pc:docMk/>
            <pc:sldMk cId="3015067964" sldId="259"/>
            <ac:spMk id="3" creationId="{6DD3D1EE-1D23-4890-4BE4-1A6C3A634FC9}"/>
          </ac:spMkLst>
        </pc:spChg>
        <pc:spChg chg="add mod">
          <ac:chgData name="Changho Han" userId="6fb60621bad00da2" providerId="LiveId" clId="{B0765127-8C1A-4859-A0A0-3B80DA766CD7}" dt="2024-07-19T14:57:50.202" v="1059" actId="113"/>
          <ac:spMkLst>
            <pc:docMk/>
            <pc:sldMk cId="3015067964" sldId="259"/>
            <ac:spMk id="4" creationId="{0B3E4794-BCC8-1B25-0CD8-A6DE5B87C705}"/>
          </ac:spMkLst>
        </pc:spChg>
        <pc:spChg chg="add mod">
          <ac:chgData name="Changho Han" userId="6fb60621bad00da2" providerId="LiveId" clId="{B0765127-8C1A-4859-A0A0-3B80DA766CD7}" dt="2024-07-19T14:59:06.673" v="1151" actId="1076"/>
          <ac:spMkLst>
            <pc:docMk/>
            <pc:sldMk cId="3015067964" sldId="259"/>
            <ac:spMk id="11" creationId="{08F759CB-C273-D864-2179-3A596D171B6F}"/>
          </ac:spMkLst>
        </pc:spChg>
        <pc:picChg chg="add mod">
          <ac:chgData name="Changho Han" userId="6fb60621bad00da2" providerId="LiveId" clId="{B0765127-8C1A-4859-A0A0-3B80DA766CD7}" dt="2024-07-19T14:59:03.409" v="1149" actId="1076"/>
          <ac:picMkLst>
            <pc:docMk/>
            <pc:sldMk cId="3015067964" sldId="259"/>
            <ac:picMk id="6" creationId="{F451F20E-C005-AC61-E040-010EA898427F}"/>
          </ac:picMkLst>
        </pc:picChg>
        <pc:picChg chg="add mod">
          <ac:chgData name="Changho Han" userId="6fb60621bad00da2" providerId="LiveId" clId="{B0765127-8C1A-4859-A0A0-3B80DA766CD7}" dt="2024-07-19T14:59:02.548" v="1148" actId="1076"/>
          <ac:picMkLst>
            <pc:docMk/>
            <pc:sldMk cId="3015067964" sldId="259"/>
            <ac:picMk id="8" creationId="{9515392C-6D1F-9B73-C0E4-B446C40323E6}"/>
          </ac:picMkLst>
        </pc:picChg>
        <pc:picChg chg="add mod">
          <ac:chgData name="Changho Han" userId="6fb60621bad00da2" providerId="LiveId" clId="{B0765127-8C1A-4859-A0A0-3B80DA766CD7}" dt="2024-07-19T14:59:04.648" v="1150" actId="1076"/>
          <ac:picMkLst>
            <pc:docMk/>
            <pc:sldMk cId="3015067964" sldId="259"/>
            <ac:picMk id="10" creationId="{54F44230-A935-A5F5-795F-12434074D9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7E35C-2149-AC04-0AA0-8E8702EE6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2C955D-33CB-22FB-436F-71F9D4DD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6E1C1-686E-0A87-A220-82887F22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4E025-60CA-4BD9-BF13-401108A9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E73B3-F2C4-61DC-E664-4BE9D8EF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6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46DC-4866-293B-3673-9CFA1BCB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43C69-69A8-3850-1052-9EBE232A2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B958E-2D8F-ACFB-5E07-7A138C69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C5F3A-DAFF-86BF-0BBE-B2C611B9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ADF52-C868-FF4A-788E-78B657D3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6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9EC858-6311-BD4F-7700-014567B5D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8A152-E542-42D9-5B75-668742672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203CB-1706-27B2-613F-4E821606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77184-6FC0-8BA4-851C-1D6719F2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53879-B498-97DF-10A2-1A059609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9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0F43A-7AEE-B2DA-8B27-06D9CA11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201E-8D24-4B73-7FDE-68D6AA31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AF719-3EA3-935F-9D48-51897551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AD1FD-4024-FF6F-E5FE-F311EFC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54C09-22B6-D211-A9E4-4D2B2934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1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FF14A-ED34-F17E-A833-FC4C9B4D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6628E-6500-4AE3-DFC3-7E49E839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F9D6B-D985-087D-DE11-D1B78823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622-597A-18D9-3E1F-AF317D66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5227D-C133-AA65-15AB-CDEA96E0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5BD4-FC97-40BF-A45B-5D071352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84632-20E1-457E-0720-D9F43D3B2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BDC28-0663-312A-8E5C-1457CAD52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470DC-50F5-A805-A7AE-89FED50F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EEA02-86DF-7521-04A4-F6C72F83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8FD99-E7BF-366F-BE77-F61A1D0A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4AFE-58BB-429E-0E5B-AFD57A80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AB485-5A85-FBC7-E1E7-20E06A09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997B2-1A1C-210B-79A2-DFC35EC39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9F7BF2-B35B-0A36-0B1E-8F9DC281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83EDDE-AB56-E976-3EA3-FA6696EC9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6ED9D-F5F6-E14C-C304-716B8066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315FBE-06F2-4678-63E2-E4C28619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B4F0C-B6C0-863B-1277-396C13E5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E430-10A9-A95D-9BFC-FA7DE7D1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E36FC8-7137-A326-5032-68443FC8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3440-4513-6E73-A761-991869F5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410C0-2C5E-3BB0-F9AA-05DBBE9A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67862C-D1FA-CDF6-7E65-CF393D9C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90763-08E6-F631-2FE4-F74F5E47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A6ADF-F4D6-267C-5C3E-5ADB10EB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6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CD57-2FA9-49C7-A639-EFCBCDAB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39077-ADCF-6893-42EC-90ABEFB3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0F1D5-7DC0-A123-16AD-DC28D8194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48446-1438-ABF5-0A2D-A19098F7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64FEC-AF39-52A6-5F13-3290B5E6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73FCD-C04C-CDD2-1ABE-41497DE4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8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178FB-DA98-DFD9-D801-A61C645D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256195-37B9-E037-85AD-6EF639D94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DF871-DD8A-E08F-10F1-57318258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BC041-B488-C71E-37B6-92861D4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29D96-E882-7075-E994-D4B0D61F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89249-203A-5FA5-385D-8C9EF564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1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3C057-498B-ACBF-CA7C-040951A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536FB-CC36-2F7F-45A9-C3159C89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4E754-B8BD-C610-4A26-3AA7952DA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3549F-74A0-4B49-840C-1CCB575CE14B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90C87-409B-2AB3-92F0-E57EDB754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1F7B5-FA3B-8C88-E94B-988986447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EB88E3-64C3-DB45-7177-9192F39B6A5F}"/>
              </a:ext>
            </a:extLst>
          </p:cNvPr>
          <p:cNvSpPr txBox="1"/>
          <p:nvPr/>
        </p:nvSpPr>
        <p:spPr>
          <a:xfrm>
            <a:off x="114300" y="85725"/>
            <a:ext cx="424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Changed to langchain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2F3A6-CAEF-9BDB-D580-47E442B2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8" y="904907"/>
            <a:ext cx="3197582" cy="31657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813794-6629-0938-875B-3F352C9C6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41" y="626209"/>
            <a:ext cx="3797495" cy="4064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726DF-9588-B8BE-B1EE-E4FD10EDB96C}"/>
              </a:ext>
            </a:extLst>
          </p:cNvPr>
          <p:cNvSpPr txBox="1"/>
          <p:nvPr/>
        </p:nvSpPr>
        <p:spPr>
          <a:xfrm>
            <a:off x="5129427" y="85725"/>
            <a:ext cx="517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Minor adjustment to the partial_score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C34FA-06B5-085A-6335-D525A53DABAC}"/>
              </a:ext>
            </a:extLst>
          </p:cNvPr>
          <p:cNvSpPr txBox="1"/>
          <p:nvPr/>
        </p:nvSpPr>
        <p:spPr>
          <a:xfrm>
            <a:off x="6351011" y="5092330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Ground truth</a:t>
            </a:r>
          </a:p>
          <a:p>
            <a:r>
              <a:rPr lang="en-US" altLang="ko-KR"/>
              <a:t>[**20/7/2024**] 20:30:00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9F4EC-EE16-1638-9930-0F3DA97421B7}"/>
              </a:ext>
            </a:extLst>
          </p:cNvPr>
          <p:cNvSpPr txBox="1"/>
          <p:nvPr/>
        </p:nvSpPr>
        <p:spPr>
          <a:xfrm>
            <a:off x="6351011" y="6015659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Prediction</a:t>
            </a:r>
          </a:p>
          <a:p>
            <a:r>
              <a:rPr lang="en-US" altLang="ko-KR"/>
              <a:t>[**20/7/2024 20:30:00**]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49EA9-DBD4-216B-6A2C-89D274CE75F9}"/>
              </a:ext>
            </a:extLst>
          </p:cNvPr>
          <p:cNvSpPr txBox="1"/>
          <p:nvPr/>
        </p:nvSpPr>
        <p:spPr>
          <a:xfrm>
            <a:off x="9509919" y="5066004"/>
            <a:ext cx="2682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Partial score</a:t>
            </a:r>
          </a:p>
          <a:p>
            <a:r>
              <a:rPr lang="en-US" altLang="ko-KR"/>
              <a:t>Sensitivity (before): 1.33</a:t>
            </a:r>
          </a:p>
          <a:p>
            <a:r>
              <a:rPr lang="en-US" altLang="ko-KR"/>
              <a:t>Sensitivity (after): 1.0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75231-6BEA-6446-F9B1-FDE0796657CC}"/>
              </a:ext>
            </a:extLst>
          </p:cNvPr>
          <p:cNvSpPr txBox="1"/>
          <p:nvPr/>
        </p:nvSpPr>
        <p:spPr>
          <a:xfrm>
            <a:off x="5211141" y="4690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Example)</a:t>
            </a:r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659D841-381F-A6D9-8B93-41A998200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9" y="520213"/>
            <a:ext cx="3681973" cy="2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6498DF-4E35-8F67-5DB5-EEBEE514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698478"/>
            <a:ext cx="2559182" cy="863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1D178-9869-AF64-F15C-06CF426F574D}"/>
              </a:ext>
            </a:extLst>
          </p:cNvPr>
          <p:cNvSpPr txBox="1"/>
          <p:nvPr/>
        </p:nvSpPr>
        <p:spPr>
          <a:xfrm>
            <a:off x="273050" y="127000"/>
            <a:ext cx="439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 results were similar to the last time.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1DA6-A478-D668-03C6-F5D19F438B4F}"/>
              </a:ext>
            </a:extLst>
          </p:cNvPr>
          <p:cNvSpPr txBox="1"/>
          <p:nvPr/>
        </p:nvSpPr>
        <p:spPr>
          <a:xfrm>
            <a:off x="317500" y="2330450"/>
            <a:ext cx="771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i’ve also calculated the Levenshtein distances and the cosine similarities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30251C-615C-75A5-B1D3-7F98DAC65741}"/>
              </a:ext>
            </a:extLst>
          </p:cNvPr>
          <p:cNvSpPr txBox="1"/>
          <p:nvPr/>
        </p:nvSpPr>
        <p:spPr>
          <a:xfrm>
            <a:off x="180975" y="133350"/>
            <a:ext cx="600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How should we evaluate anonymization errors?</a:t>
            </a:r>
            <a:endParaRPr lang="ko-KR" alt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D6B85-C4B6-C4E3-F019-A5567A5D2232}"/>
              </a:ext>
            </a:extLst>
          </p:cNvPr>
          <p:cNvSpPr txBox="1"/>
          <p:nvPr/>
        </p:nvSpPr>
        <p:spPr>
          <a:xfrm>
            <a:off x="425976" y="604380"/>
            <a:ext cx="1112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The Levenshtein distance between two words is the minimum number of single-character edits (insertions, deletions or substitutions) required to change one word into the other.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C5462-390B-A7CA-9202-81EEB12C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5" y="2377041"/>
            <a:ext cx="4221924" cy="3333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51FF1C-C58A-B4A8-9390-21241318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76" y="2377040"/>
            <a:ext cx="4238079" cy="3333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80A9A7-694B-88E4-0A07-5F853A479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76" y="1649312"/>
            <a:ext cx="2257853" cy="6463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D98308-0303-EFBA-401A-CE2DF714E1F0}"/>
              </a:ext>
            </a:extLst>
          </p:cNvPr>
          <p:cNvSpPr/>
          <p:nvPr/>
        </p:nvSpPr>
        <p:spPr>
          <a:xfrm>
            <a:off x="8228867" y="2860576"/>
            <a:ext cx="249666" cy="18412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BB33F-673D-3964-7FC2-B9EE59900F3A}"/>
              </a:ext>
            </a:extLst>
          </p:cNvPr>
          <p:cNvSpPr/>
          <p:nvPr/>
        </p:nvSpPr>
        <p:spPr>
          <a:xfrm>
            <a:off x="2579897" y="2860576"/>
            <a:ext cx="249666" cy="18412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7C791F-E715-C8EA-896A-6398C12B6B7B}"/>
              </a:ext>
            </a:extLst>
          </p:cNvPr>
          <p:cNvSpPr/>
          <p:nvPr/>
        </p:nvSpPr>
        <p:spPr>
          <a:xfrm>
            <a:off x="7380161" y="4191264"/>
            <a:ext cx="249666" cy="18412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FADDB4-80DF-2E7C-10A6-03BA832D4FD0}"/>
              </a:ext>
            </a:extLst>
          </p:cNvPr>
          <p:cNvSpPr/>
          <p:nvPr/>
        </p:nvSpPr>
        <p:spPr>
          <a:xfrm>
            <a:off x="7910767" y="4191264"/>
            <a:ext cx="249666" cy="18412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3C210-52A6-5F7B-AD5A-D975056AB39B}"/>
              </a:ext>
            </a:extLst>
          </p:cNvPr>
          <p:cNvSpPr txBox="1"/>
          <p:nvPr/>
        </p:nvSpPr>
        <p:spPr>
          <a:xfrm>
            <a:off x="3026194" y="1630299"/>
            <a:ext cx="733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The levenshtein distance is simply evaluating the number of difference parts between the masked text and the prediction text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36AB5-71EB-B546-58D8-A40C5654EDF9}"/>
              </a:ext>
            </a:extLst>
          </p:cNvPr>
          <p:cNvSpPr txBox="1"/>
          <p:nvPr/>
        </p:nvSpPr>
        <p:spPr>
          <a:xfrm>
            <a:off x="425976" y="6253620"/>
            <a:ext cx="893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 more manual approach? qualitative evaluation? human annotation of error types?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4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05C61-06D9-E168-CF76-D179CD1D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07951"/>
            <a:ext cx="10515600" cy="844550"/>
          </a:xfrm>
        </p:spPr>
        <p:txBody>
          <a:bodyPr>
            <a:normAutofit/>
          </a:bodyPr>
          <a:lstStyle/>
          <a:p>
            <a:r>
              <a:rPr lang="en-US" altLang="ko-KR" sz="3600"/>
              <a:t>Next steps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AB147-F36D-091C-07E1-A9E3FC50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952501"/>
            <a:ext cx="11391900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RAG?</a:t>
            </a:r>
          </a:p>
          <a:p>
            <a:pPr lvl="1"/>
            <a:r>
              <a:rPr lang="en-US" altLang="ko-KR" sz="2000"/>
              <a:t>Make LLM perform anonymization by referring to the anonymization guideline document using langchain.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27118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141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Changho Han</dc:creator>
  <cp:lastModifiedBy>Changho Han</cp:lastModifiedBy>
  <cp:revision>1</cp:revision>
  <dcterms:created xsi:type="dcterms:W3CDTF">2024-07-19T03:54:24Z</dcterms:created>
  <dcterms:modified xsi:type="dcterms:W3CDTF">2024-07-29T04:32:40Z</dcterms:modified>
</cp:coreProperties>
</file>