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765127-8C1A-4859-A0A0-3B80DA766CD7}" v="25" dt="2024-07-19T14:58:43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9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gho Han" userId="6fb60621bad00da2" providerId="LiveId" clId="{B0765127-8C1A-4859-A0A0-3B80DA766CD7}"/>
    <pc:docChg chg="undo custSel addSld modSld">
      <pc:chgData name="Changho Han" userId="6fb60621bad00da2" providerId="LiveId" clId="{B0765127-8C1A-4859-A0A0-3B80DA766CD7}" dt="2024-07-19T14:59:06.673" v="1151" actId="1076"/>
      <pc:docMkLst>
        <pc:docMk/>
      </pc:docMkLst>
      <pc:sldChg chg="addSp delSp modSp mod">
        <pc:chgData name="Changho Han" userId="6fb60621bad00da2" providerId="LiveId" clId="{B0765127-8C1A-4859-A0A0-3B80DA766CD7}" dt="2024-07-19T14:36:36.283" v="400" actId="113"/>
        <pc:sldMkLst>
          <pc:docMk/>
          <pc:sldMk cId="1126778410" sldId="256"/>
        </pc:sldMkLst>
        <pc:spChg chg="add mod">
          <ac:chgData name="Changho Han" userId="6fb60621bad00da2" providerId="LiveId" clId="{B0765127-8C1A-4859-A0A0-3B80DA766CD7}" dt="2024-07-19T14:32:41.724" v="161" actId="14100"/>
          <ac:spMkLst>
            <pc:docMk/>
            <pc:sldMk cId="1126778410" sldId="256"/>
            <ac:spMk id="8" creationId="{D5EB88E3-64C3-DB45-7177-9192F39B6A5F}"/>
          </ac:spMkLst>
        </pc:spChg>
        <pc:spChg chg="add mod">
          <ac:chgData name="Changho Han" userId="6fb60621bad00da2" providerId="LiveId" clId="{B0765127-8C1A-4859-A0A0-3B80DA766CD7}" dt="2024-07-19T14:32:48.464" v="164" actId="1076"/>
          <ac:spMkLst>
            <pc:docMk/>
            <pc:sldMk cId="1126778410" sldId="256"/>
            <ac:spMk id="9" creationId="{2D13354A-1FCD-2215-C235-3EF508F04337}"/>
          </ac:spMkLst>
        </pc:spChg>
        <pc:spChg chg="add mod">
          <ac:chgData name="Changho Han" userId="6fb60621bad00da2" providerId="LiveId" clId="{B0765127-8C1A-4859-A0A0-3B80DA766CD7}" dt="2024-07-19T14:34:15.124" v="243" actId="20577"/>
          <ac:spMkLst>
            <pc:docMk/>
            <pc:sldMk cId="1126778410" sldId="256"/>
            <ac:spMk id="10" creationId="{F9FF89EA-563D-D872-4469-38ECA8A3E288}"/>
          </ac:spMkLst>
        </pc:spChg>
        <pc:spChg chg="add mod">
          <ac:chgData name="Changho Han" userId="6fb60621bad00da2" providerId="LiveId" clId="{B0765127-8C1A-4859-A0A0-3B80DA766CD7}" dt="2024-07-19T14:34:17.356" v="244" actId="20577"/>
          <ac:spMkLst>
            <pc:docMk/>
            <pc:sldMk cId="1126778410" sldId="256"/>
            <ac:spMk id="11" creationId="{D65D65B8-C32A-BBE4-5317-590548EE3373}"/>
          </ac:spMkLst>
        </pc:spChg>
        <pc:spChg chg="add mod">
          <ac:chgData name="Changho Han" userId="6fb60621bad00da2" providerId="LiveId" clId="{B0765127-8C1A-4859-A0A0-3B80DA766CD7}" dt="2024-07-19T14:36:31.626" v="396" actId="20577"/>
          <ac:spMkLst>
            <pc:docMk/>
            <pc:sldMk cId="1126778410" sldId="256"/>
            <ac:spMk id="12" creationId="{472106EE-A9EA-2744-5380-DD4D9052195C}"/>
          </ac:spMkLst>
        </pc:spChg>
        <pc:spChg chg="add mod">
          <ac:chgData name="Changho Han" userId="6fb60621bad00da2" providerId="LiveId" clId="{B0765127-8C1A-4859-A0A0-3B80DA766CD7}" dt="2024-07-19T14:36:28.863" v="394" actId="113"/>
          <ac:spMkLst>
            <pc:docMk/>
            <pc:sldMk cId="1126778410" sldId="256"/>
            <ac:spMk id="13" creationId="{A236687A-5FA9-068D-5CD2-4591F26EA6B0}"/>
          </ac:spMkLst>
        </pc:spChg>
        <pc:spChg chg="add mod">
          <ac:chgData name="Changho Han" userId="6fb60621bad00da2" providerId="LiveId" clId="{B0765127-8C1A-4859-A0A0-3B80DA766CD7}" dt="2024-07-19T14:35:47.653" v="369" actId="1076"/>
          <ac:spMkLst>
            <pc:docMk/>
            <pc:sldMk cId="1126778410" sldId="256"/>
            <ac:spMk id="14" creationId="{EE22CB0F-5337-03EE-D35E-3CB6AD79C61C}"/>
          </ac:spMkLst>
        </pc:spChg>
        <pc:spChg chg="add mod">
          <ac:chgData name="Changho Han" userId="6fb60621bad00da2" providerId="LiveId" clId="{B0765127-8C1A-4859-A0A0-3B80DA766CD7}" dt="2024-07-19T14:35:47.653" v="369" actId="1076"/>
          <ac:spMkLst>
            <pc:docMk/>
            <pc:sldMk cId="1126778410" sldId="256"/>
            <ac:spMk id="15" creationId="{97C5F7E7-680C-FF98-8782-5C1B60327F60}"/>
          </ac:spMkLst>
        </pc:spChg>
        <pc:spChg chg="add mod">
          <ac:chgData name="Changho Han" userId="6fb60621bad00da2" providerId="LiveId" clId="{B0765127-8C1A-4859-A0A0-3B80DA766CD7}" dt="2024-07-19T14:36:06.545" v="378" actId="20577"/>
          <ac:spMkLst>
            <pc:docMk/>
            <pc:sldMk cId="1126778410" sldId="256"/>
            <ac:spMk id="16" creationId="{BFB593D9-8E2D-F997-D0F9-211A760FE3C7}"/>
          </ac:spMkLst>
        </pc:spChg>
        <pc:spChg chg="add mod">
          <ac:chgData name="Changho Han" userId="6fb60621bad00da2" providerId="LiveId" clId="{B0765127-8C1A-4859-A0A0-3B80DA766CD7}" dt="2024-07-19T14:36:35.024" v="399" actId="113"/>
          <ac:spMkLst>
            <pc:docMk/>
            <pc:sldMk cId="1126778410" sldId="256"/>
            <ac:spMk id="17" creationId="{17E2DF7E-5DA3-FBB6-464C-EBB33982663D}"/>
          </ac:spMkLst>
        </pc:spChg>
        <pc:spChg chg="add mod">
          <ac:chgData name="Changho Han" userId="6fb60621bad00da2" providerId="LiveId" clId="{B0765127-8C1A-4859-A0A0-3B80DA766CD7}" dt="2024-07-19T14:36:36.283" v="400" actId="113"/>
          <ac:spMkLst>
            <pc:docMk/>
            <pc:sldMk cId="1126778410" sldId="256"/>
            <ac:spMk id="18" creationId="{17296674-FE10-4D42-6B23-4846DA744768}"/>
          </ac:spMkLst>
        </pc:spChg>
        <pc:picChg chg="del">
          <ac:chgData name="Changho Han" userId="6fb60621bad00da2" providerId="LiveId" clId="{B0765127-8C1A-4859-A0A0-3B80DA766CD7}" dt="2024-07-19T14:31:37.675" v="0" actId="478"/>
          <ac:picMkLst>
            <pc:docMk/>
            <pc:sldMk cId="1126778410" sldId="256"/>
            <ac:picMk id="5" creationId="{A3704927-F9D6-7B18-415F-05E8C746EF93}"/>
          </ac:picMkLst>
        </pc:picChg>
        <pc:picChg chg="del">
          <ac:chgData name="Changho Han" userId="6fb60621bad00da2" providerId="LiveId" clId="{B0765127-8C1A-4859-A0A0-3B80DA766CD7}" dt="2024-07-19T14:31:37.884" v="1" actId="478"/>
          <ac:picMkLst>
            <pc:docMk/>
            <pc:sldMk cId="1126778410" sldId="256"/>
            <ac:picMk id="7" creationId="{D00B19F4-8384-641C-A816-B1665718E25C}"/>
          </ac:picMkLst>
        </pc:picChg>
      </pc:sldChg>
      <pc:sldChg chg="addSp delSp modSp add mod">
        <pc:chgData name="Changho Han" userId="6fb60621bad00da2" providerId="LiveId" clId="{B0765127-8C1A-4859-A0A0-3B80DA766CD7}" dt="2024-07-19T14:46:14.601" v="842" actId="1076"/>
        <pc:sldMkLst>
          <pc:docMk/>
          <pc:sldMk cId="3288981518" sldId="257"/>
        </pc:sldMkLst>
        <pc:spChg chg="add mod">
          <ac:chgData name="Changho Han" userId="6fb60621bad00da2" providerId="LiveId" clId="{B0765127-8C1A-4859-A0A0-3B80DA766CD7}" dt="2024-07-19T14:46:10.041" v="841" actId="14100"/>
          <ac:spMkLst>
            <pc:docMk/>
            <pc:sldMk cId="3288981518" sldId="257"/>
            <ac:spMk id="2" creationId="{EF77A3AC-CE09-584D-C93B-22AA873B1352}"/>
          </ac:spMkLst>
        </pc:spChg>
        <pc:spChg chg="mod">
          <ac:chgData name="Changho Han" userId="6fb60621bad00da2" providerId="LiveId" clId="{B0765127-8C1A-4859-A0A0-3B80DA766CD7}" dt="2024-07-19T14:42:02.050" v="553"/>
          <ac:spMkLst>
            <pc:docMk/>
            <pc:sldMk cId="3288981518" sldId="257"/>
            <ac:spMk id="8" creationId="{D5EB88E3-64C3-DB45-7177-9192F39B6A5F}"/>
          </ac:spMkLst>
        </pc:spChg>
        <pc:spChg chg="mod">
          <ac:chgData name="Changho Han" userId="6fb60621bad00da2" providerId="LiveId" clId="{B0765127-8C1A-4859-A0A0-3B80DA766CD7}" dt="2024-07-19T14:44:10.255" v="604" actId="20577"/>
          <ac:spMkLst>
            <pc:docMk/>
            <pc:sldMk cId="3288981518" sldId="257"/>
            <ac:spMk id="10" creationId="{F9FF89EA-563D-D872-4469-38ECA8A3E288}"/>
          </ac:spMkLst>
        </pc:spChg>
        <pc:spChg chg="mod">
          <ac:chgData name="Changho Han" userId="6fb60621bad00da2" providerId="LiveId" clId="{B0765127-8C1A-4859-A0A0-3B80DA766CD7}" dt="2024-07-19T14:44:32.521" v="641" actId="20577"/>
          <ac:spMkLst>
            <pc:docMk/>
            <pc:sldMk cId="3288981518" sldId="257"/>
            <ac:spMk id="11" creationId="{D65D65B8-C32A-BBE4-5317-590548EE3373}"/>
          </ac:spMkLst>
        </pc:spChg>
        <pc:spChg chg="del mod">
          <ac:chgData name="Changho Han" userId="6fb60621bad00da2" providerId="LiveId" clId="{B0765127-8C1A-4859-A0A0-3B80DA766CD7}" dt="2024-07-19T14:44:36.042" v="643" actId="478"/>
          <ac:spMkLst>
            <pc:docMk/>
            <pc:sldMk cId="3288981518" sldId="257"/>
            <ac:spMk id="12" creationId="{472106EE-A9EA-2744-5380-DD4D9052195C}"/>
          </ac:spMkLst>
        </pc:spChg>
        <pc:spChg chg="del mod">
          <ac:chgData name="Changho Han" userId="6fb60621bad00da2" providerId="LiveId" clId="{B0765127-8C1A-4859-A0A0-3B80DA766CD7}" dt="2024-07-19T14:44:35.301" v="642" actId="478"/>
          <ac:spMkLst>
            <pc:docMk/>
            <pc:sldMk cId="3288981518" sldId="257"/>
            <ac:spMk id="13" creationId="{A236687A-5FA9-068D-5CD2-4591F26EA6B0}"/>
          </ac:spMkLst>
        </pc:spChg>
        <pc:spChg chg="del">
          <ac:chgData name="Changho Han" userId="6fb60621bad00da2" providerId="LiveId" clId="{B0765127-8C1A-4859-A0A0-3B80DA766CD7}" dt="2024-07-19T14:44:14.361" v="605" actId="478"/>
          <ac:spMkLst>
            <pc:docMk/>
            <pc:sldMk cId="3288981518" sldId="257"/>
            <ac:spMk id="14" creationId="{EE22CB0F-5337-03EE-D35E-3CB6AD79C61C}"/>
          </ac:spMkLst>
        </pc:spChg>
        <pc:spChg chg="del">
          <ac:chgData name="Changho Han" userId="6fb60621bad00da2" providerId="LiveId" clId="{B0765127-8C1A-4859-A0A0-3B80DA766CD7}" dt="2024-07-19T14:44:14.361" v="605" actId="478"/>
          <ac:spMkLst>
            <pc:docMk/>
            <pc:sldMk cId="3288981518" sldId="257"/>
            <ac:spMk id="15" creationId="{97C5F7E7-680C-FF98-8782-5C1B60327F60}"/>
          </ac:spMkLst>
        </pc:spChg>
        <pc:spChg chg="del">
          <ac:chgData name="Changho Han" userId="6fb60621bad00da2" providerId="LiveId" clId="{B0765127-8C1A-4859-A0A0-3B80DA766CD7}" dt="2024-07-19T14:44:14.361" v="605" actId="478"/>
          <ac:spMkLst>
            <pc:docMk/>
            <pc:sldMk cId="3288981518" sldId="257"/>
            <ac:spMk id="16" creationId="{BFB593D9-8E2D-F997-D0F9-211A760FE3C7}"/>
          </ac:spMkLst>
        </pc:spChg>
        <pc:spChg chg="del">
          <ac:chgData name="Changho Han" userId="6fb60621bad00da2" providerId="LiveId" clId="{B0765127-8C1A-4859-A0A0-3B80DA766CD7}" dt="2024-07-19T14:44:14.361" v="605" actId="478"/>
          <ac:spMkLst>
            <pc:docMk/>
            <pc:sldMk cId="3288981518" sldId="257"/>
            <ac:spMk id="17" creationId="{17E2DF7E-5DA3-FBB6-464C-EBB33982663D}"/>
          </ac:spMkLst>
        </pc:spChg>
        <pc:spChg chg="del">
          <ac:chgData name="Changho Han" userId="6fb60621bad00da2" providerId="LiveId" clId="{B0765127-8C1A-4859-A0A0-3B80DA766CD7}" dt="2024-07-19T14:44:14.361" v="605" actId="478"/>
          <ac:spMkLst>
            <pc:docMk/>
            <pc:sldMk cId="3288981518" sldId="257"/>
            <ac:spMk id="18" creationId="{17296674-FE10-4D42-6B23-4846DA744768}"/>
          </ac:spMkLst>
        </pc:spChg>
        <pc:picChg chg="add mod">
          <ac:chgData name="Changho Han" userId="6fb60621bad00da2" providerId="LiveId" clId="{B0765127-8C1A-4859-A0A0-3B80DA766CD7}" dt="2024-07-19T14:46:14.601" v="842" actId="1076"/>
          <ac:picMkLst>
            <pc:docMk/>
            <pc:sldMk cId="3288981518" sldId="257"/>
            <ac:picMk id="4" creationId="{FFD06EDF-4B8B-648E-6980-F33703AA4E08}"/>
          </ac:picMkLst>
        </pc:picChg>
      </pc:sldChg>
      <pc:sldChg chg="addSp delSp modSp new mod">
        <pc:chgData name="Changho Han" userId="6fb60621bad00da2" providerId="LiveId" clId="{B0765127-8C1A-4859-A0A0-3B80DA766CD7}" dt="2024-07-19T14:48:58.672" v="1045" actId="1035"/>
        <pc:sldMkLst>
          <pc:docMk/>
          <pc:sldMk cId="4160905481" sldId="258"/>
        </pc:sldMkLst>
        <pc:spChg chg="del">
          <ac:chgData name="Changho Han" userId="6fb60621bad00da2" providerId="LiveId" clId="{B0765127-8C1A-4859-A0A0-3B80DA766CD7}" dt="2024-07-19T14:47:01.191" v="844" actId="478"/>
          <ac:spMkLst>
            <pc:docMk/>
            <pc:sldMk cId="4160905481" sldId="258"/>
            <ac:spMk id="2" creationId="{8442B1C8-D0C8-81D8-1D1F-485393CAB92E}"/>
          </ac:spMkLst>
        </pc:spChg>
        <pc:spChg chg="del">
          <ac:chgData name="Changho Han" userId="6fb60621bad00da2" providerId="LiveId" clId="{B0765127-8C1A-4859-A0A0-3B80DA766CD7}" dt="2024-07-19T14:47:01.191" v="844" actId="478"/>
          <ac:spMkLst>
            <pc:docMk/>
            <pc:sldMk cId="4160905481" sldId="258"/>
            <ac:spMk id="3" creationId="{6D3A6E6E-73FF-4993-F598-9189EADD4D2E}"/>
          </ac:spMkLst>
        </pc:spChg>
        <pc:spChg chg="add mod">
          <ac:chgData name="Changho Han" userId="6fb60621bad00da2" providerId="LiveId" clId="{B0765127-8C1A-4859-A0A0-3B80DA766CD7}" dt="2024-07-19T14:48:58.672" v="1045" actId="1035"/>
          <ac:spMkLst>
            <pc:docMk/>
            <pc:sldMk cId="4160905481" sldId="258"/>
            <ac:spMk id="4" creationId="{DE005CF1-3C31-C81D-98E4-96272808C574}"/>
          </ac:spMkLst>
        </pc:spChg>
        <pc:spChg chg="add mod">
          <ac:chgData name="Changho Han" userId="6fb60621bad00da2" providerId="LiveId" clId="{B0765127-8C1A-4859-A0A0-3B80DA766CD7}" dt="2024-07-19T14:48:58.672" v="1045" actId="1035"/>
          <ac:spMkLst>
            <pc:docMk/>
            <pc:sldMk cId="4160905481" sldId="258"/>
            <ac:spMk id="5" creationId="{D4C1BE18-D231-3320-1E17-E67B34547D24}"/>
          </ac:spMkLst>
        </pc:spChg>
        <pc:spChg chg="add mod">
          <ac:chgData name="Changho Han" userId="6fb60621bad00da2" providerId="LiveId" clId="{B0765127-8C1A-4859-A0A0-3B80DA766CD7}" dt="2024-07-19T14:48:58.672" v="1045" actId="1035"/>
          <ac:spMkLst>
            <pc:docMk/>
            <pc:sldMk cId="4160905481" sldId="258"/>
            <ac:spMk id="6" creationId="{CBAEC704-449D-30C3-B347-06D3C04D3AD7}"/>
          </ac:spMkLst>
        </pc:spChg>
      </pc:sldChg>
      <pc:sldChg chg="addSp delSp modSp new mod">
        <pc:chgData name="Changho Han" userId="6fb60621bad00da2" providerId="LiveId" clId="{B0765127-8C1A-4859-A0A0-3B80DA766CD7}" dt="2024-07-19T14:59:06.673" v="1151" actId="1076"/>
        <pc:sldMkLst>
          <pc:docMk/>
          <pc:sldMk cId="3015067964" sldId="259"/>
        </pc:sldMkLst>
        <pc:spChg chg="del">
          <ac:chgData name="Changho Han" userId="6fb60621bad00da2" providerId="LiveId" clId="{B0765127-8C1A-4859-A0A0-3B80DA766CD7}" dt="2024-07-19T14:57:44.058" v="1047" actId="478"/>
          <ac:spMkLst>
            <pc:docMk/>
            <pc:sldMk cId="3015067964" sldId="259"/>
            <ac:spMk id="2" creationId="{3719AC9D-ADAE-94C8-A7A1-8DB2F6E473AD}"/>
          </ac:spMkLst>
        </pc:spChg>
        <pc:spChg chg="del">
          <ac:chgData name="Changho Han" userId="6fb60621bad00da2" providerId="LiveId" clId="{B0765127-8C1A-4859-A0A0-3B80DA766CD7}" dt="2024-07-19T14:57:44.058" v="1047" actId="478"/>
          <ac:spMkLst>
            <pc:docMk/>
            <pc:sldMk cId="3015067964" sldId="259"/>
            <ac:spMk id="3" creationId="{6DD3D1EE-1D23-4890-4BE4-1A6C3A634FC9}"/>
          </ac:spMkLst>
        </pc:spChg>
        <pc:spChg chg="add mod">
          <ac:chgData name="Changho Han" userId="6fb60621bad00da2" providerId="LiveId" clId="{B0765127-8C1A-4859-A0A0-3B80DA766CD7}" dt="2024-07-19T14:57:50.202" v="1059" actId="113"/>
          <ac:spMkLst>
            <pc:docMk/>
            <pc:sldMk cId="3015067964" sldId="259"/>
            <ac:spMk id="4" creationId="{0B3E4794-BCC8-1B25-0CD8-A6DE5B87C705}"/>
          </ac:spMkLst>
        </pc:spChg>
        <pc:spChg chg="add mod">
          <ac:chgData name="Changho Han" userId="6fb60621bad00da2" providerId="LiveId" clId="{B0765127-8C1A-4859-A0A0-3B80DA766CD7}" dt="2024-07-19T14:59:06.673" v="1151" actId="1076"/>
          <ac:spMkLst>
            <pc:docMk/>
            <pc:sldMk cId="3015067964" sldId="259"/>
            <ac:spMk id="11" creationId="{08F759CB-C273-D864-2179-3A596D171B6F}"/>
          </ac:spMkLst>
        </pc:spChg>
        <pc:picChg chg="add mod">
          <ac:chgData name="Changho Han" userId="6fb60621bad00da2" providerId="LiveId" clId="{B0765127-8C1A-4859-A0A0-3B80DA766CD7}" dt="2024-07-19T14:59:03.409" v="1149" actId="1076"/>
          <ac:picMkLst>
            <pc:docMk/>
            <pc:sldMk cId="3015067964" sldId="259"/>
            <ac:picMk id="6" creationId="{F451F20E-C005-AC61-E040-010EA898427F}"/>
          </ac:picMkLst>
        </pc:picChg>
        <pc:picChg chg="add mod">
          <ac:chgData name="Changho Han" userId="6fb60621bad00da2" providerId="LiveId" clId="{B0765127-8C1A-4859-A0A0-3B80DA766CD7}" dt="2024-07-19T14:59:02.548" v="1148" actId="1076"/>
          <ac:picMkLst>
            <pc:docMk/>
            <pc:sldMk cId="3015067964" sldId="259"/>
            <ac:picMk id="8" creationId="{9515392C-6D1F-9B73-C0E4-B446C40323E6}"/>
          </ac:picMkLst>
        </pc:picChg>
        <pc:picChg chg="add mod">
          <ac:chgData name="Changho Han" userId="6fb60621bad00da2" providerId="LiveId" clId="{B0765127-8C1A-4859-A0A0-3B80DA766CD7}" dt="2024-07-19T14:59:04.648" v="1150" actId="1076"/>
          <ac:picMkLst>
            <pc:docMk/>
            <pc:sldMk cId="3015067964" sldId="259"/>
            <ac:picMk id="10" creationId="{54F44230-A935-A5F5-795F-12434074D93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7E35C-2149-AC04-0AA0-8E8702EE6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2C955D-33CB-22FB-436F-71F9D4DDF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36E1C1-686E-0A87-A220-82887F22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549F-74A0-4B49-840C-1CCB575CE14B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4E025-60CA-4BD9-BF13-401108A9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E73B3-F2C4-61DC-E664-4BE9D8EF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BFF0-3789-475B-9EBA-DA0C4F8CD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06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D46DC-4866-293B-3673-9CFA1BCB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243C69-69A8-3850-1052-9EBE232A2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B958E-2D8F-ACFB-5E07-7A138C691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549F-74A0-4B49-840C-1CCB575CE14B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FC5F3A-DAFF-86BF-0BBE-B2C611B9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ADF52-C868-FF4A-788E-78B657D3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BFF0-3789-475B-9EBA-DA0C4F8CD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76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9EC858-6311-BD4F-7700-014567B5D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98A152-E542-42D9-5B75-668742672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1203CB-1706-27B2-613F-4E821606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549F-74A0-4B49-840C-1CCB575CE14B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77184-6FC0-8BA4-851C-1D6719F2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E53879-B498-97DF-10A2-1A059609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BFF0-3789-475B-9EBA-DA0C4F8CD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09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0F43A-7AEE-B2DA-8B27-06D9CA11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D201E-8D24-4B73-7FDE-68D6AA31D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5AF719-3EA3-935F-9D48-51897551B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549F-74A0-4B49-840C-1CCB575CE14B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AD1FD-4024-FF6F-E5FE-F311EFCA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154C09-22B6-D211-A9E4-4D2B2934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BFF0-3789-475B-9EBA-DA0C4F8CD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31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FF14A-ED34-F17E-A833-FC4C9B4D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56628E-6500-4AE3-DFC3-7E49E8393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F9D6B-D985-087D-DE11-D1B78823D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549F-74A0-4B49-840C-1CCB575CE14B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420622-597A-18D9-3E1F-AF317D668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5227D-C133-AA65-15AB-CDEA96E0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BFF0-3789-475B-9EBA-DA0C4F8CD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3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E5BD4-FC97-40BF-A45B-5D071352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484632-20E1-457E-0720-D9F43D3B2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ABDC28-0663-312A-8E5C-1457CAD52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0470DC-50F5-A805-A7AE-89FED50F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549F-74A0-4B49-840C-1CCB575CE14B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DEEA02-86DF-7521-04A4-F6C72F83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F8FD99-E7BF-366F-BE77-F61A1D0A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BFF0-3789-475B-9EBA-DA0C4F8CD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8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24AFE-58BB-429E-0E5B-AFD57A80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EAB485-5A85-FBC7-E1E7-20E06A09A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E997B2-1A1C-210B-79A2-DFC35EC39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9F7BF2-B35B-0A36-0B1E-8F9DC2817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83EDDE-AB56-E976-3EA3-FA6696EC9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B6ED9D-F5F6-E14C-C304-716B8066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549F-74A0-4B49-840C-1CCB575CE14B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315FBE-06F2-4678-63E2-E4C28619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9B4F0C-B6C0-863B-1277-396C13E5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BFF0-3789-475B-9EBA-DA0C4F8CD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54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4E430-10A9-A95D-9BFC-FA7DE7D15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E36FC8-7137-A326-5032-68443FC8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549F-74A0-4B49-840C-1CCB575CE14B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8E3440-4513-6E73-A761-991869F5D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0410C0-2C5E-3BB0-F9AA-05DBBE9A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BFF0-3789-475B-9EBA-DA0C4F8CD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44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67862C-D1FA-CDF6-7E65-CF393D9C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549F-74A0-4B49-840C-1CCB575CE14B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E90763-08E6-F631-2FE4-F74F5E47E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AA6ADF-F4D6-267C-5C3E-5ADB10EB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BFF0-3789-475B-9EBA-DA0C4F8CD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26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BCD57-2FA9-49C7-A639-EFCBCDAB5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439077-ADCF-6893-42EC-90ABEFB35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60F1D5-7DC0-A123-16AD-DC28D8194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848446-1438-ABF5-0A2D-A19098F7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549F-74A0-4B49-840C-1CCB575CE14B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E64FEC-AF39-52A6-5F13-3290B5E6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273FCD-C04C-CDD2-1ABE-41497DE4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BFF0-3789-475B-9EBA-DA0C4F8CD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18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178FB-DA98-DFD9-D801-A61C645D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256195-37B9-E037-85AD-6EF639D94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4DF871-DD8A-E08F-10F1-573182589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ABC041-B488-C71E-37B6-92861D4A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549F-74A0-4B49-840C-1CCB575CE14B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629D96-E882-7075-E994-D4B0D61F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489249-203A-5FA5-385D-8C9EF564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BFF0-3789-475B-9EBA-DA0C4F8CD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81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B3C057-498B-ACBF-CA7C-040951A1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0536FB-CC36-2F7F-45A9-C3159C892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4E754-B8BD-C610-4A26-3AA7952DA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E3549F-74A0-4B49-840C-1CCB575CE14B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C90C87-409B-2AB3-92F0-E57EDB754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1F7B5-FA3B-8C88-E94B-988986447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6DBFF0-3789-475B-9EBA-DA0C4F8CD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8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5EB88E3-64C3-DB45-7177-9192F39B6A5F}"/>
              </a:ext>
            </a:extLst>
          </p:cNvPr>
          <p:cNvSpPr txBox="1"/>
          <p:nvPr/>
        </p:nvSpPr>
        <p:spPr>
          <a:xfrm>
            <a:off x="114300" y="85725"/>
            <a:ext cx="11994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Applied partial scoring (similar to DICE score) if the “ground_truth” labels and “predictions” do not match perfectly.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13354A-1FCD-2215-C235-3EF508F04337}"/>
              </a:ext>
            </a:extLst>
          </p:cNvPr>
          <p:cNvSpPr txBox="1"/>
          <p:nvPr/>
        </p:nvSpPr>
        <p:spPr>
          <a:xfrm>
            <a:off x="292894" y="921544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Example)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FF89EA-563D-D872-4469-38ECA8A3E288}"/>
              </a:ext>
            </a:extLst>
          </p:cNvPr>
          <p:cNvSpPr txBox="1"/>
          <p:nvPr/>
        </p:nvSpPr>
        <p:spPr>
          <a:xfrm>
            <a:off x="502444" y="1480364"/>
            <a:ext cx="411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Ground truth = “I am [**John Doe**]”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5D65B8-C32A-BBE4-5317-590548EE3373}"/>
              </a:ext>
            </a:extLst>
          </p:cNvPr>
          <p:cNvSpPr txBox="1"/>
          <p:nvPr/>
        </p:nvSpPr>
        <p:spPr>
          <a:xfrm>
            <a:off x="502444" y="1942922"/>
            <a:ext cx="379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Prediction = “I am [**John**] Doe”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2106EE-A9EA-2744-5380-DD4D9052195C}"/>
              </a:ext>
            </a:extLst>
          </p:cNvPr>
          <p:cNvSpPr txBox="1"/>
          <p:nvPr/>
        </p:nvSpPr>
        <p:spPr>
          <a:xfrm>
            <a:off x="5743574" y="1159074"/>
            <a:ext cx="4959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Sensitivity </a:t>
            </a:r>
          </a:p>
          <a:p>
            <a:r>
              <a:rPr lang="en-US" altLang="ko-KR"/>
              <a:t>= (1 word match) / (2 words in ground truth)</a:t>
            </a:r>
          </a:p>
          <a:p>
            <a:r>
              <a:rPr lang="en-US" altLang="ko-KR"/>
              <a:t>= 0.5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36687A-5FA9-068D-5CD2-4591F26EA6B0}"/>
              </a:ext>
            </a:extLst>
          </p:cNvPr>
          <p:cNvSpPr txBox="1"/>
          <p:nvPr/>
        </p:nvSpPr>
        <p:spPr>
          <a:xfrm>
            <a:off x="5743574" y="2082404"/>
            <a:ext cx="4560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Precision</a:t>
            </a:r>
          </a:p>
          <a:p>
            <a:r>
              <a:rPr lang="en-US" altLang="ko-KR"/>
              <a:t>= (1 word match) / (1 word in prediction)</a:t>
            </a:r>
          </a:p>
          <a:p>
            <a:r>
              <a:rPr lang="en-US" altLang="ko-KR"/>
              <a:t>= 1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22CB0F-5337-03EE-D35E-3CB6AD79C61C}"/>
              </a:ext>
            </a:extLst>
          </p:cNvPr>
          <p:cNvSpPr txBox="1"/>
          <p:nvPr/>
        </p:nvSpPr>
        <p:spPr>
          <a:xfrm>
            <a:off x="292894" y="417159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Example)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C5F7E7-680C-FF98-8782-5C1B60327F60}"/>
              </a:ext>
            </a:extLst>
          </p:cNvPr>
          <p:cNvSpPr txBox="1"/>
          <p:nvPr/>
        </p:nvSpPr>
        <p:spPr>
          <a:xfrm>
            <a:off x="502444" y="4730412"/>
            <a:ext cx="411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Ground truth = “I am [**John Doe**]”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B593D9-8E2D-F997-D0F9-211A760FE3C7}"/>
              </a:ext>
            </a:extLst>
          </p:cNvPr>
          <p:cNvSpPr txBox="1"/>
          <p:nvPr/>
        </p:nvSpPr>
        <p:spPr>
          <a:xfrm>
            <a:off x="502444" y="5192970"/>
            <a:ext cx="389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Prediction = “I [**am John Doe**]”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E2DF7E-5DA3-FBB6-464C-EBB33982663D}"/>
              </a:ext>
            </a:extLst>
          </p:cNvPr>
          <p:cNvSpPr txBox="1"/>
          <p:nvPr/>
        </p:nvSpPr>
        <p:spPr>
          <a:xfrm>
            <a:off x="5743574" y="4409122"/>
            <a:ext cx="5059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Sensitivity </a:t>
            </a:r>
          </a:p>
          <a:p>
            <a:r>
              <a:rPr lang="en-US" altLang="ko-KR"/>
              <a:t>= (2 words match) / (2 words in ground truth)</a:t>
            </a:r>
          </a:p>
          <a:p>
            <a:r>
              <a:rPr lang="en-US" altLang="ko-KR"/>
              <a:t>= 1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296674-FE10-4D42-6B23-4846DA744768}"/>
              </a:ext>
            </a:extLst>
          </p:cNvPr>
          <p:cNvSpPr txBox="1"/>
          <p:nvPr/>
        </p:nvSpPr>
        <p:spPr>
          <a:xfrm>
            <a:off x="5743574" y="5332452"/>
            <a:ext cx="4660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Precision</a:t>
            </a:r>
          </a:p>
          <a:p>
            <a:r>
              <a:rPr lang="en-US" altLang="ko-KR"/>
              <a:t>= (2 words match) / (3 word in prediction)</a:t>
            </a:r>
          </a:p>
          <a:p>
            <a:r>
              <a:rPr lang="en-US" altLang="ko-KR"/>
              <a:t>= 0.667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77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5EB88E3-64C3-DB45-7177-9192F39B6A5F}"/>
              </a:ext>
            </a:extLst>
          </p:cNvPr>
          <p:cNvSpPr txBox="1"/>
          <p:nvPr/>
        </p:nvSpPr>
        <p:spPr>
          <a:xfrm>
            <a:off x="114300" y="85725"/>
            <a:ext cx="11994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I modified the evaluation code to compare the labels at the same positions in the text between the ground truth and predictions.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13354A-1FCD-2215-C235-3EF508F04337}"/>
              </a:ext>
            </a:extLst>
          </p:cNvPr>
          <p:cNvSpPr txBox="1"/>
          <p:nvPr/>
        </p:nvSpPr>
        <p:spPr>
          <a:xfrm>
            <a:off x="292894" y="921544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Example)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FF89EA-563D-D872-4469-38ECA8A3E288}"/>
              </a:ext>
            </a:extLst>
          </p:cNvPr>
          <p:cNvSpPr txBox="1"/>
          <p:nvPr/>
        </p:nvSpPr>
        <p:spPr>
          <a:xfrm>
            <a:off x="502444" y="1480364"/>
            <a:ext cx="577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Ground truth = “[**20**] years old. Done it 20 times”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5D65B8-C32A-BBE4-5317-590548EE3373}"/>
              </a:ext>
            </a:extLst>
          </p:cNvPr>
          <p:cNvSpPr txBox="1"/>
          <p:nvPr/>
        </p:nvSpPr>
        <p:spPr>
          <a:xfrm>
            <a:off x="502444" y="1942922"/>
            <a:ext cx="544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Prediction = “20 years old. Done it [**20**] times”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77A3AC-CE09-584D-C93B-22AA873B1352}"/>
              </a:ext>
            </a:extLst>
          </p:cNvPr>
          <p:cNvSpPr txBox="1"/>
          <p:nvPr/>
        </p:nvSpPr>
        <p:spPr>
          <a:xfrm>
            <a:off x="176165" y="2518768"/>
            <a:ext cx="11994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In the above example, if we do not take into account the positions in the text,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it will be evaluated as sensitivity = 1 and precision =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So I modified the evaluation code to compare the labels at the same positions in the text between the ground truth and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D06EDF-4B8B-648E-6980-F33703AA4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82" y="4069469"/>
            <a:ext cx="2273417" cy="261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8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005CF1-3C31-C81D-98E4-96272808C574}"/>
              </a:ext>
            </a:extLst>
          </p:cNvPr>
          <p:cNvSpPr txBox="1"/>
          <p:nvPr/>
        </p:nvSpPr>
        <p:spPr>
          <a:xfrm>
            <a:off x="87598" y="-9331"/>
            <a:ext cx="11974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I found all the distinct anonymization categories in CARMEN and gave GPT what categories to anonymize with examples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C1BE18-D231-3320-1E17-E67B34547D24}"/>
              </a:ext>
            </a:extLst>
          </p:cNvPr>
          <p:cNvSpPr txBox="1"/>
          <p:nvPr/>
        </p:nvSpPr>
        <p:spPr>
          <a:xfrm>
            <a:off x="87598" y="298446"/>
            <a:ext cx="5743268" cy="690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system_content2='''You are an anonymization tool in identifying attributes in texts that can identify or quasi-identify a user.</a:t>
            </a:r>
          </a:p>
          <a:p>
            <a:r>
              <a:rPr lang="en-US" altLang="ko-KR" sz="900"/>
              <a:t>Return only the original text with the identification and labeling of the patient's personal information by adding it between [** and **].</a:t>
            </a:r>
          </a:p>
          <a:p>
            <a:r>
              <a:rPr lang="en-US" altLang="ko-KR" sz="900"/>
              <a:t>Following are attributes that you must anonymize.</a:t>
            </a:r>
          </a:p>
          <a:p>
            <a:endParaRPr lang="en-US" altLang="ko-KR" sz="900"/>
          </a:p>
          <a:p>
            <a:r>
              <a:rPr lang="en-US" altLang="ko-KR" sz="900"/>
              <a:t>- Names</a:t>
            </a:r>
          </a:p>
          <a:p>
            <a:r>
              <a:rPr lang="en-US" altLang="ko-KR" sz="900"/>
              <a:t>Example:</a:t>
            </a:r>
          </a:p>
          <a:p>
            <a:r>
              <a:rPr lang="en-US" altLang="ko-KR" sz="900"/>
              <a:t>En seguimiento por Hematología Centro Médico Aspasia (Dra. Valvanera).   -&gt;</a:t>
            </a:r>
          </a:p>
          <a:p>
            <a:r>
              <a:rPr lang="en-US" altLang="ko-KR" sz="900"/>
              <a:t>En seguimiento por Hematología [**Centro Médico Aspasia**] (Dra. [**Valvanera**]).</a:t>
            </a:r>
          </a:p>
          <a:p>
            <a:endParaRPr lang="en-US" altLang="ko-KR" sz="900"/>
          </a:p>
          <a:p>
            <a:r>
              <a:rPr lang="en-US" altLang="ko-KR" sz="900"/>
              <a:t>- Ages</a:t>
            </a:r>
          </a:p>
          <a:p>
            <a:r>
              <a:rPr lang="en-US" altLang="ko-KR" sz="900"/>
              <a:t>Example: </a:t>
            </a:r>
          </a:p>
          <a:p>
            <a:r>
              <a:rPr lang="en-US" altLang="ko-KR" sz="900"/>
              <a:t>Varón de 41 años.   -&gt;</a:t>
            </a:r>
          </a:p>
          <a:p>
            <a:r>
              <a:rPr lang="en-US" altLang="ko-KR" sz="900"/>
              <a:t>[**Varón**] de [**41 años**].</a:t>
            </a:r>
          </a:p>
          <a:p>
            <a:endParaRPr lang="en-US" altLang="ko-KR" sz="900"/>
          </a:p>
          <a:p>
            <a:r>
              <a:rPr lang="en-US" altLang="ko-KR" sz="900"/>
              <a:t>- Sexes</a:t>
            </a:r>
          </a:p>
          <a:p>
            <a:r>
              <a:rPr lang="en-US" altLang="ko-KR" sz="900"/>
              <a:t>Example: </a:t>
            </a:r>
          </a:p>
          <a:p>
            <a:r>
              <a:rPr lang="en-US" altLang="ko-KR" sz="900"/>
              <a:t>Varón de 41 años.   -&gt;</a:t>
            </a:r>
          </a:p>
          <a:p>
            <a:r>
              <a:rPr lang="en-US" altLang="ko-KR" sz="900"/>
              <a:t>[**Varón**] de [**41 años**].</a:t>
            </a:r>
          </a:p>
          <a:p>
            <a:endParaRPr lang="en-US" altLang="ko-KR" sz="900"/>
          </a:p>
          <a:p>
            <a:r>
              <a:rPr lang="en-US" altLang="ko-KR" sz="900"/>
              <a:t>- Professions</a:t>
            </a:r>
          </a:p>
          <a:p>
            <a:r>
              <a:rPr lang="en-US" altLang="ko-KR" sz="900"/>
              <a:t>Example: </a:t>
            </a:r>
          </a:p>
          <a:p>
            <a:r>
              <a:rPr lang="en-US" altLang="ko-KR" sz="900"/>
              <a:t>Trabaja como profesor.   -&gt;</a:t>
            </a:r>
          </a:p>
          <a:p>
            <a:r>
              <a:rPr lang="en-US" altLang="ko-KR" sz="900"/>
              <a:t>Trabaja como [**profesor**].</a:t>
            </a:r>
          </a:p>
          <a:p>
            <a:endParaRPr lang="en-US" altLang="ko-KR" sz="900"/>
          </a:p>
          <a:p>
            <a:r>
              <a:rPr lang="en-US" altLang="ko-KR" sz="900"/>
              <a:t>- Relatives</a:t>
            </a:r>
          </a:p>
          <a:p>
            <a:r>
              <a:rPr lang="en-US" altLang="ko-KR" sz="900"/>
              <a:t>Example: </a:t>
            </a:r>
          </a:p>
          <a:p>
            <a:r>
              <a:rPr lang="en-US" altLang="ko-KR" sz="900"/>
              <a:t>Vive con suegro y 2 yernos.   -&gt;</a:t>
            </a:r>
          </a:p>
          <a:p>
            <a:r>
              <a:rPr lang="en-US" altLang="ko-KR" sz="900"/>
              <a:t>Vive con [**suegro**] y 2 [**yernos**].</a:t>
            </a:r>
          </a:p>
          <a:p>
            <a:endParaRPr lang="en-US" altLang="ko-KR" sz="900"/>
          </a:p>
          <a:p>
            <a:r>
              <a:rPr lang="en-US" altLang="ko-KR" sz="900"/>
              <a:t>- Dates</a:t>
            </a:r>
          </a:p>
          <a:p>
            <a:r>
              <a:rPr lang="en-US" altLang="ko-KR" sz="900"/>
              <a:t>Example: </a:t>
            </a:r>
          </a:p>
          <a:p>
            <a:r>
              <a:rPr lang="en-US" altLang="ko-KR" sz="900"/>
              <a:t>ha estado viviendo en el Centro desde septiembre de 2008.   -&gt;</a:t>
            </a:r>
          </a:p>
          <a:p>
            <a:r>
              <a:rPr lang="en-US" altLang="ko-KR" sz="900"/>
              <a:t>ha estado viviendo en el [**Centro**] desde [**septiembre de 2008**].</a:t>
            </a:r>
          </a:p>
          <a:p>
            <a:endParaRPr lang="en-US" altLang="ko-KR" sz="900"/>
          </a:p>
          <a:p>
            <a:r>
              <a:rPr lang="en-US" altLang="ko-KR" sz="900"/>
              <a:t>- Phone numbers</a:t>
            </a:r>
          </a:p>
          <a:p>
            <a:r>
              <a:rPr lang="en-US" altLang="ko-KR" sz="900"/>
              <a:t>Example: </a:t>
            </a:r>
          </a:p>
          <a:p>
            <a:r>
              <a:rPr lang="en-US" altLang="ko-KR" sz="900"/>
              <a:t>contactando con el siguiente número de teléfono +50 88 078 68 49.   -&gt;</a:t>
            </a:r>
          </a:p>
          <a:p>
            <a:r>
              <a:rPr lang="en-US" altLang="ko-KR" sz="900"/>
              <a:t>contactando con el siguiente número de teléfono [**+50 88 078 68 49**].</a:t>
            </a:r>
          </a:p>
          <a:p>
            <a:endParaRPr lang="en-US" altLang="ko-KR" sz="900"/>
          </a:p>
          <a:p>
            <a:r>
              <a:rPr lang="en-US" altLang="ko-KR" sz="900"/>
              <a:t>- Identification numbers</a:t>
            </a:r>
          </a:p>
          <a:p>
            <a:r>
              <a:rPr lang="en-US" altLang="ko-KR" sz="900"/>
              <a:t>Example:</a:t>
            </a:r>
          </a:p>
          <a:p>
            <a:r>
              <a:rPr lang="en-US" altLang="ko-KR" sz="900"/>
              <a:t>El paciente otorga su consentimiento informado para participar en el estudio del protocolo WYX/8408/5545.   -&gt;</a:t>
            </a:r>
          </a:p>
          <a:p>
            <a:r>
              <a:rPr lang="en-US" altLang="ko-KR" sz="900"/>
              <a:t>El paciente otorga su consentimiento informado para participar en el estudio del protocolo [**WYX/8408/5545.**]</a:t>
            </a:r>
          </a:p>
          <a:p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AEC704-449D-30C3-B347-06D3C04D3AD7}"/>
              </a:ext>
            </a:extLst>
          </p:cNvPr>
          <p:cNvSpPr txBox="1"/>
          <p:nvPr/>
        </p:nvSpPr>
        <p:spPr>
          <a:xfrm>
            <a:off x="6075081" y="248341"/>
            <a:ext cx="5743268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900"/>
          </a:p>
          <a:p>
            <a:r>
              <a:rPr lang="en-US" altLang="ko-KR" sz="900"/>
              <a:t>- Institutions, hospitals, health centers, etc</a:t>
            </a:r>
          </a:p>
          <a:p>
            <a:r>
              <a:rPr lang="en-US" altLang="ko-KR" sz="900"/>
              <a:t>Example: </a:t>
            </a:r>
          </a:p>
          <a:p>
            <a:r>
              <a:rPr lang="en-US" altLang="ko-KR" sz="900"/>
              <a:t>En seguimiento por Hematología Centro Médico Aspasia (Dra. Valvanera).   -&gt;</a:t>
            </a:r>
          </a:p>
          <a:p>
            <a:r>
              <a:rPr lang="en-US" altLang="ko-KR" sz="900"/>
              <a:t>En seguimiento por Hematología [**Centro Médico Aspasia**] (Dra. [**Valvanera**]).</a:t>
            </a:r>
          </a:p>
          <a:p>
            <a:r>
              <a:rPr lang="en-US" altLang="ko-KR" sz="900"/>
              <a:t>Example:</a:t>
            </a:r>
          </a:p>
          <a:p>
            <a:r>
              <a:rPr lang="en-US" altLang="ko-KR" sz="900"/>
              <a:t>Control en Centro Salud Mental Reyes Católicos.   -&gt;</a:t>
            </a:r>
          </a:p>
          <a:p>
            <a:r>
              <a:rPr lang="en-US" altLang="ko-KR" sz="900"/>
              <a:t>Control en [**Centro Salud Mental Reyes Católicos**].</a:t>
            </a:r>
          </a:p>
          <a:p>
            <a:endParaRPr lang="en-US" altLang="ko-KR" sz="900"/>
          </a:p>
          <a:p>
            <a:r>
              <a:rPr lang="en-US" altLang="ko-KR" sz="900"/>
              <a:t>- Countries, territories, streets, etc</a:t>
            </a:r>
          </a:p>
          <a:p>
            <a:r>
              <a:rPr lang="en-US" altLang="ko-KR" sz="900"/>
              <a:t>Example:</a:t>
            </a:r>
          </a:p>
          <a:p>
            <a:r>
              <a:rPr lang="en-US" altLang="ko-KR" sz="900"/>
              <a:t>nacido en la República Italiana.   -&gt;</a:t>
            </a:r>
          </a:p>
          <a:p>
            <a:r>
              <a:rPr lang="en-US" altLang="ko-KR" sz="900"/>
              <a:t>nacido en la [**República Italiana**].</a:t>
            </a:r>
          </a:p>
          <a:p>
            <a:r>
              <a:rPr lang="en-US" altLang="ko-KR" sz="900"/>
              <a:t>Example:</a:t>
            </a:r>
          </a:p>
          <a:p>
            <a:r>
              <a:rPr lang="en-US" altLang="ko-KR" sz="900"/>
              <a:t>ha estado viviendo en el Centro desde septiembre de 2008.   -&gt;</a:t>
            </a:r>
          </a:p>
          <a:p>
            <a:r>
              <a:rPr lang="en-US" altLang="ko-KR" sz="900"/>
              <a:t>ha estado viviendo en el [**Centro**] desde [**septiembre de 2008**].</a:t>
            </a:r>
          </a:p>
          <a:p>
            <a:r>
              <a:rPr lang="en-US" altLang="ko-KR" sz="900"/>
              <a:t>Example:</a:t>
            </a:r>
          </a:p>
          <a:p>
            <a:r>
              <a:rPr lang="en-US" altLang="ko-KR" sz="900"/>
              <a:t>la dirección es Calle de Victor Hugo 39.   -&gt;</a:t>
            </a:r>
          </a:p>
          <a:p>
            <a:r>
              <a:rPr lang="en-US" altLang="ko-KR" sz="900"/>
              <a:t>la dirección es [**Calle de Victor Hugo 39**].</a:t>
            </a:r>
          </a:p>
          <a:p>
            <a:endParaRPr lang="en-US" altLang="ko-KR" sz="900"/>
          </a:p>
          <a:p>
            <a:r>
              <a:rPr lang="en-US" altLang="ko-KR" sz="900"/>
              <a:t>- Website URLs</a:t>
            </a:r>
          </a:p>
          <a:p>
            <a:r>
              <a:rPr lang="en-US" altLang="ko-KR" sz="900"/>
              <a:t>participar a través del siguiente enlace: https://www.donarsang.gencat.cat/covid19.   -&gt;</a:t>
            </a:r>
          </a:p>
          <a:p>
            <a:r>
              <a:rPr lang="en-US" altLang="ko-KR" sz="900"/>
              <a:t>participar a través del siguiente enlace: [**https://www.donarsang.gencat.cat/covid19**].</a:t>
            </a:r>
          </a:p>
          <a:p>
            <a:endParaRPr lang="en-US" altLang="ko-KR" sz="900"/>
          </a:p>
          <a:p>
            <a:r>
              <a:rPr lang="en-US" altLang="ko-KR" sz="900"/>
              <a:t>- Other sensitive information such as races, ethnicities, sexual orientation, dietary preferences, etc</a:t>
            </a:r>
          </a:p>
          <a:p>
            <a:r>
              <a:rPr lang="en-US" altLang="ko-KR" sz="900"/>
              <a:t>Example:</a:t>
            </a:r>
          </a:p>
          <a:p>
            <a:r>
              <a:rPr lang="en-US" altLang="ko-KR" sz="900"/>
              <a:t>raça blanca   -&gt;</a:t>
            </a:r>
          </a:p>
          <a:p>
            <a:r>
              <a:rPr lang="en-US" altLang="ko-KR" sz="900"/>
              <a:t>[**raça blanca**]</a:t>
            </a:r>
          </a:p>
          <a:p>
            <a:r>
              <a:rPr lang="en-US" altLang="ko-KR" sz="900"/>
              <a:t>Example:</a:t>
            </a:r>
          </a:p>
          <a:p>
            <a:r>
              <a:rPr lang="en-US" altLang="ko-KR" sz="900"/>
              <a:t>Hsh</a:t>
            </a:r>
          </a:p>
          <a:p>
            <a:r>
              <a:rPr lang="en-US" altLang="ko-KR" sz="900"/>
              <a:t>[**Hsh**]</a:t>
            </a:r>
          </a:p>
          <a:p>
            <a:r>
              <a:rPr lang="en-US" altLang="ko-KR" sz="900"/>
              <a:t>Example:</a:t>
            </a:r>
          </a:p>
          <a:p>
            <a:r>
              <a:rPr lang="en-US" altLang="ko-KR" sz="900"/>
              <a:t>Vegetarià</a:t>
            </a:r>
          </a:p>
          <a:p>
            <a:r>
              <a:rPr lang="en-US" altLang="ko-KR" sz="900"/>
              <a:t>[**Vegetarià**]</a:t>
            </a:r>
          </a:p>
          <a:p>
            <a:endParaRPr lang="en-US" altLang="ko-KR" sz="900"/>
          </a:p>
          <a:p>
            <a:r>
              <a:rPr lang="en-US" altLang="ko-KR" sz="900"/>
              <a:t>Do not comment anything else.</a:t>
            </a:r>
          </a:p>
          <a:p>
            <a:r>
              <a:rPr lang="en-US" altLang="ko-KR" sz="900"/>
              <a:t>Besides the anonymized attributes, provide the rest of the text exactly the same, including special characters and \n symbols.</a:t>
            </a:r>
          </a:p>
          <a:p>
            <a:r>
              <a:rPr lang="en-US" altLang="ko-KR" sz="900"/>
              <a:t>Do not correct any typos or spacing errors at your discretion.</a:t>
            </a:r>
          </a:p>
          <a:p>
            <a:r>
              <a:rPr lang="en-US" altLang="ko-KR" sz="900"/>
              <a:t>For example, if the time is written as 31/12/2000-0 9:20:00 with incorrect spacing, do not return it corrected as 31/12/2000-09:20:00.</a:t>
            </a:r>
          </a:p>
          <a:p>
            <a:r>
              <a:rPr lang="en-US" altLang="ko-KR" sz="900"/>
              <a:t>Also, for example, if FLUTICASONA + AZELA STINA4 is written with incorrect spacing, do not return it corrected as FLUTICASONA + AZELASTINA 4.</a:t>
            </a:r>
          </a:p>
          <a:p>
            <a:r>
              <a:rPr lang="en-US" altLang="ko-KR" sz="900"/>
              <a:t>Only focus on the anonymization tasks I have specified, and ignore any typos or spacing errors</a:t>
            </a:r>
          </a:p>
          <a:p>
            <a:r>
              <a:rPr lang="en-US" altLang="ko-KR" sz="900"/>
              <a:t>'''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416090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3E4794-BCC8-1B25-0CD8-A6DE5B87C705}"/>
              </a:ext>
            </a:extLst>
          </p:cNvPr>
          <p:cNvSpPr txBox="1"/>
          <p:nvPr/>
        </p:nvSpPr>
        <p:spPr>
          <a:xfrm>
            <a:off x="275572" y="219205"/>
            <a:ext cx="96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Results</a:t>
            </a:r>
            <a:endParaRPr lang="ko-KR" altLang="en-US" b="1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51F20E-C005-AC61-E040-010EA8984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15100"/>
            <a:ext cx="3051701" cy="6512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15392C-6D1F-9B73-C0E4-B446C4032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72" y="710678"/>
            <a:ext cx="5511618" cy="35419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F44230-A935-A5F5-795F-12434074D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27442"/>
            <a:ext cx="3239249" cy="6512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F759CB-C273-D864-2179-3A596D171B6F}"/>
              </a:ext>
            </a:extLst>
          </p:cNvPr>
          <p:cNvSpPr txBox="1"/>
          <p:nvPr/>
        </p:nvSpPr>
        <p:spPr>
          <a:xfrm>
            <a:off x="9513518" y="2337582"/>
            <a:ext cx="2849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(weighted based on how many attributes had to be anonymized)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01506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858</Words>
  <Application>Microsoft Office PowerPoint</Application>
  <PresentationFormat>와이드스크린</PresentationFormat>
  <Paragraphs>114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Changho Han</dc:creator>
  <cp:lastModifiedBy>Changho Han</cp:lastModifiedBy>
  <cp:revision>1</cp:revision>
  <dcterms:created xsi:type="dcterms:W3CDTF">2024-07-19T03:54:24Z</dcterms:created>
  <dcterms:modified xsi:type="dcterms:W3CDTF">2024-07-19T14:59:08Z</dcterms:modified>
</cp:coreProperties>
</file>