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0501A-69AC-45B9-8149-C3FB80A47D77}" v="1" dt="2024-08-09T05:36:5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o Han" userId="6fb60621bad00da2" providerId="LiveId" clId="{6190501A-69AC-45B9-8149-C3FB80A47D77}"/>
    <pc:docChg chg="custSel addSld modSld">
      <pc:chgData name="Changho Han" userId="6fb60621bad00da2" providerId="LiveId" clId="{6190501A-69AC-45B9-8149-C3FB80A47D77}" dt="2024-08-09T08:04:30.188" v="14" actId="1076"/>
      <pc:docMkLst>
        <pc:docMk/>
      </pc:docMkLst>
      <pc:sldChg chg="addSp delSp modSp new mod">
        <pc:chgData name="Changho Han" userId="6fb60621bad00da2" providerId="LiveId" clId="{6190501A-69AC-45B9-8149-C3FB80A47D77}" dt="2024-08-09T08:04:30.188" v="14" actId="1076"/>
        <pc:sldMkLst>
          <pc:docMk/>
          <pc:sldMk cId="996312825" sldId="257"/>
        </pc:sldMkLst>
        <pc:spChg chg="del">
          <ac:chgData name="Changho Han" userId="6fb60621bad00da2" providerId="LiveId" clId="{6190501A-69AC-45B9-8149-C3FB80A47D77}" dt="2024-08-09T05:33:43.249" v="1" actId="478"/>
          <ac:spMkLst>
            <pc:docMk/>
            <pc:sldMk cId="996312825" sldId="257"/>
            <ac:spMk id="2" creationId="{4C592668-AE2E-5229-D0DB-CABB47CB4583}"/>
          </ac:spMkLst>
        </pc:spChg>
        <pc:spChg chg="del">
          <ac:chgData name="Changho Han" userId="6fb60621bad00da2" providerId="LiveId" clId="{6190501A-69AC-45B9-8149-C3FB80A47D77}" dt="2024-08-09T05:33:43.249" v="1" actId="478"/>
          <ac:spMkLst>
            <pc:docMk/>
            <pc:sldMk cId="996312825" sldId="257"/>
            <ac:spMk id="3" creationId="{8F8C160A-DDC9-8516-6C04-95AAA9BCD464}"/>
          </ac:spMkLst>
        </pc:spChg>
        <pc:picChg chg="add mod">
          <ac:chgData name="Changho Han" userId="6fb60621bad00da2" providerId="LiveId" clId="{6190501A-69AC-45B9-8149-C3FB80A47D77}" dt="2024-08-09T05:33:58.386" v="4" actId="14100"/>
          <ac:picMkLst>
            <pc:docMk/>
            <pc:sldMk cId="996312825" sldId="257"/>
            <ac:picMk id="5" creationId="{84D2531A-97EC-4578-7618-F6AB3B630DC3}"/>
          </ac:picMkLst>
        </pc:picChg>
        <pc:picChg chg="add del">
          <ac:chgData name="Changho Han" userId="6fb60621bad00da2" providerId="LiveId" clId="{6190501A-69AC-45B9-8149-C3FB80A47D77}" dt="2024-08-09T05:36:57.976" v="7" actId="478"/>
          <ac:picMkLst>
            <pc:docMk/>
            <pc:sldMk cId="996312825" sldId="257"/>
            <ac:picMk id="7" creationId="{A0B5B5CC-86DA-C8D0-0617-B1E98F35F513}"/>
          </ac:picMkLst>
        </pc:picChg>
        <pc:picChg chg="add mod">
          <ac:chgData name="Changho Han" userId="6fb60621bad00da2" providerId="LiveId" clId="{6190501A-69AC-45B9-8149-C3FB80A47D77}" dt="2024-08-09T08:04:30.188" v="14" actId="1076"/>
          <ac:picMkLst>
            <pc:docMk/>
            <pc:sldMk cId="996312825" sldId="257"/>
            <ac:picMk id="9" creationId="{5E222BD0-17B3-6250-9105-7ECA11636ACC}"/>
          </ac:picMkLst>
        </pc:picChg>
      </pc:sldChg>
      <pc:sldChg chg="delSp modSp add mod">
        <pc:chgData name="Changho Han" userId="6fb60621bad00da2" providerId="LiveId" clId="{6190501A-69AC-45B9-8149-C3FB80A47D77}" dt="2024-08-09T05:37:00.164" v="9" actId="1076"/>
        <pc:sldMkLst>
          <pc:docMk/>
          <pc:sldMk cId="1895369285" sldId="258"/>
        </pc:sldMkLst>
        <pc:picChg chg="del">
          <ac:chgData name="Changho Han" userId="6fb60621bad00da2" providerId="LiveId" clId="{6190501A-69AC-45B9-8149-C3FB80A47D77}" dt="2024-08-09T05:36:58.972" v="8" actId="478"/>
          <ac:picMkLst>
            <pc:docMk/>
            <pc:sldMk cId="1895369285" sldId="258"/>
            <ac:picMk id="5" creationId="{84D2531A-97EC-4578-7618-F6AB3B630DC3}"/>
          </ac:picMkLst>
        </pc:picChg>
        <pc:picChg chg="mod">
          <ac:chgData name="Changho Han" userId="6fb60621bad00da2" providerId="LiveId" clId="{6190501A-69AC-45B9-8149-C3FB80A47D77}" dt="2024-08-09T05:37:00.164" v="9" actId="1076"/>
          <ac:picMkLst>
            <pc:docMk/>
            <pc:sldMk cId="1895369285" sldId="258"/>
            <ac:picMk id="7" creationId="{A0B5B5CC-86DA-C8D0-0617-B1E98F35F5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85FAD-5504-4ECD-3BB0-72C761B64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D7D51-015E-82FF-7850-F46A44AED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F0494-41A8-2869-8E07-67FE262B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8AC4E-CA07-5356-E956-FA99B2CB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7B8F-CB5E-CA35-8C5C-E8457D87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4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96C06-494A-FBEE-0BCC-5040F37C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E1713-2D8F-D86A-368F-9696DAB6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7FF81-7DB3-EC36-5993-C9A4481D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9E293-4083-F9C2-9DA8-9532C5E7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EB6FF-B488-B5D4-895A-ED78FE25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19369-EEB4-10B7-F6B5-433EC7D1C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57FB6-15AA-BD99-6D2F-F1999F4A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BAEDF-98A0-CBC6-07F0-A0B7B4D4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A132-BBEC-474D-4B55-B6AD5698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B2179-C49F-5D52-F5E0-E771A438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82B11-82C0-648B-B2D1-F5F8263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EFA0C-1C2D-BDE5-2CFE-0E291780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886C9-1938-9E7A-34ED-128652B9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5D06F-96B6-34DD-F1F4-AC33C55D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11EB5-4021-1C90-5C4F-096A971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8125D-4476-AE1A-9075-E9A8C4CE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5DE2F-D116-91BB-E038-F0486FDC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B6680-9332-C993-05E3-20437A5B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8123A-719D-9404-26B5-EE5B2F16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64C0D-5DBC-5C3C-F924-8525072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81BF1-E718-F2EC-461D-E241AB60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A259-44A2-8AC9-5152-C79AA2546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E65AC-266F-8E69-9F0F-D7622B87B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00CA1-C1A6-832B-22E2-E44745AF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C36DC-BA27-036F-CB08-57B22896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33E70-CE3A-C202-9FE8-2ACA3150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8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E480-A53F-B76A-AA38-458EEA17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E6DC6-880B-0232-F2E2-C02B1E006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AAFCA-64B1-7F86-FC50-D1386550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2CDC1-A950-F649-7BA8-69CC87815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EAADB-1015-E594-F76A-E1384D8D1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B7033-C92C-18D7-8CAE-27371C0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43864E-1236-D45B-404A-4A4AFE35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DE4E49-9A0A-5864-4C07-124977F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A8C4-7314-3878-FAD6-A9CD580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60E95-166A-E885-418C-8466CC7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D114D6-D04B-DF13-3B7C-736468B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A1FB6-0DF9-89F9-A090-29D6263A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F7A0F-0F6D-2968-86FF-4E16827B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7F9FA-2891-CF87-50AD-13668040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02C08B-21A4-335C-9A9A-3B3F2AD7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1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5B9D0-0A0D-853C-9988-7E4A870E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D4BF5-D7F4-9874-9C7B-F57D0641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B9E40-8516-C445-DB14-895DC421F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238D5-0E53-D696-A38B-3D3506BA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F31F7-53A8-52B1-0364-DA8C203E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44B9F-F068-D20F-5F60-C63A45E8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8FCBE-6430-66E2-6CA2-69CDE7C4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8378EB-21C8-8102-1794-95E2367C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989E1-4D7F-2000-FE02-8B8DC49ED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3F867-B645-588E-4E71-451084C9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2D843-AC1D-5CFC-4707-1731736D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113C5-05F3-B19D-E01B-94A58D6B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9F412-B65B-D413-1D87-4A67B7F1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9DEA4-0854-3353-E0DD-F0F0E38D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BAA09-3F79-2B8A-8336-E016FCA72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00643-AEBC-4A3F-A4C6-FA30C9B7DCA9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D6943-3211-E28C-A616-760DC0339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CB2F7-EB71-5D3E-578F-843F7A79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3EA33-7976-420F-8F62-7DF9DF034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AC505-346D-992D-700D-2553D7BFF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2024/08/09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CFEA7-027F-47E5-672A-1A141692D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9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D2531A-97EC-4578-7618-F6AB3B63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3" y="769442"/>
            <a:ext cx="6327291" cy="2021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222BD0-17B3-6250-9105-7ECA1163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3" y="4189165"/>
            <a:ext cx="6952759" cy="26688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800" y="0"/>
            <a:ext cx="20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False negatives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5426" y="400110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listed dates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92" y="3251846"/>
            <a:ext cx="7067550" cy="238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5425" y="2902487"/>
            <a:ext cx="28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Months written in text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424" y="383933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Gave more instructions in the prompt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31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B5B5CC-86DA-C8D0-0617-B1E98F35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47" y="864226"/>
            <a:ext cx="3397425" cy="2159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4800" y="0"/>
            <a:ext cx="194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False positives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5426" y="400110"/>
            <a:ext cx="227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year, but not 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426" y="116955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common nouns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427" y="2471484"/>
            <a:ext cx="363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medical and anatomical terms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426" y="3778552"/>
            <a:ext cx="515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general terms that are not unique identifiers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3" y="1576289"/>
            <a:ext cx="1647825" cy="2571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3" y="1908216"/>
            <a:ext cx="1724025" cy="314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74" y="2907491"/>
            <a:ext cx="1352550" cy="247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80" y="3255153"/>
            <a:ext cx="1019175" cy="333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773" y="3063625"/>
            <a:ext cx="1704975" cy="44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73" y="4297664"/>
            <a:ext cx="274320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45426" y="5080484"/>
            <a:ext cx="22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surrounding info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80" y="5632561"/>
            <a:ext cx="3019425" cy="285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280" y="6134543"/>
            <a:ext cx="2914650" cy="30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200503" y="400110"/>
            <a:ext cx="58172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Anonymize only the specific element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For example,</a:t>
            </a:r>
            <a:endParaRPr lang="en-US" altLang="ko-KR" dirty="0"/>
          </a:p>
          <a:p>
            <a:r>
              <a:rPr lang="en-US" altLang="ko-KR" b="1" dirty="0"/>
              <a:t>Dates</a:t>
            </a:r>
            <a:r>
              <a:rPr lang="en-US" altLang="ko-KR" dirty="0"/>
              <a:t> (e.g., in "</a:t>
            </a:r>
            <a:r>
              <a:rPr lang="en-US" altLang="ko-KR" dirty="0" err="1"/>
              <a:t>Fecha</a:t>
            </a:r>
            <a:r>
              <a:rPr lang="en-US" altLang="ko-KR" dirty="0"/>
              <a:t> </a:t>
            </a:r>
            <a:r>
              <a:rPr lang="en-US" altLang="ko-KR" dirty="0" err="1"/>
              <a:t>frotis</a:t>
            </a:r>
            <a:r>
              <a:rPr lang="en-US" altLang="ko-KR" dirty="0"/>
              <a:t> SARS-Cov2: 12/11/2024," only anonymize "12/11/2024" as </a:t>
            </a:r>
            <a:r>
              <a:rPr lang="en-US" altLang="ko-KR" dirty="0" smtClean="0"/>
              <a:t>"[**</a:t>
            </a:r>
            <a:r>
              <a:rPr lang="en-US" altLang="ko-KR" b="1" dirty="0" smtClean="0"/>
              <a:t>12/11/2024</a:t>
            </a:r>
            <a:r>
              <a:rPr lang="en-US" altLang="ko-KR" dirty="0"/>
              <a:t>**</a:t>
            </a:r>
            <a:r>
              <a:rPr lang="en-US" altLang="ko-KR" dirty="0" smtClean="0"/>
              <a:t>]", </a:t>
            </a:r>
            <a:r>
              <a:rPr lang="en-US" altLang="ko-KR" dirty="0"/>
              <a:t>not the surrounding text).</a:t>
            </a:r>
          </a:p>
          <a:p>
            <a:r>
              <a:rPr lang="en-US" altLang="ko-KR" b="1" dirty="0"/>
              <a:t>Place names</a:t>
            </a:r>
            <a:r>
              <a:rPr lang="en-US" altLang="ko-KR" dirty="0"/>
              <a:t> (e.g., in "Natural de la </a:t>
            </a:r>
            <a:r>
              <a:rPr lang="en-US" altLang="ko-KR" dirty="0" err="1"/>
              <a:t>región</a:t>
            </a:r>
            <a:r>
              <a:rPr lang="en-US" altLang="ko-KR" dirty="0"/>
              <a:t> de Samara (</a:t>
            </a:r>
            <a:r>
              <a:rPr lang="en-US" altLang="ko-KR" dirty="0" err="1"/>
              <a:t>Rusia</a:t>
            </a:r>
            <a:r>
              <a:rPr lang="en-US" altLang="ko-KR" dirty="0"/>
              <a:t>)," anonymize as "Natural de la </a:t>
            </a:r>
            <a:r>
              <a:rPr lang="en-US" altLang="ko-KR" dirty="0" err="1"/>
              <a:t>región</a:t>
            </a:r>
            <a:r>
              <a:rPr lang="en-US" altLang="ko-KR" dirty="0"/>
              <a:t> de </a:t>
            </a:r>
            <a:r>
              <a:rPr lang="en-US" altLang="ko-KR" dirty="0" smtClean="0"/>
              <a:t>[</a:t>
            </a:r>
            <a:r>
              <a:rPr lang="en-US" altLang="ko-KR" dirty="0"/>
              <a:t>**</a:t>
            </a:r>
            <a:r>
              <a:rPr lang="en-US" altLang="ko-KR" b="1" dirty="0" smtClean="0"/>
              <a:t>Samara</a:t>
            </a:r>
            <a:r>
              <a:rPr lang="en-US" altLang="ko-KR" dirty="0"/>
              <a:t>**</a:t>
            </a:r>
            <a:r>
              <a:rPr lang="en-US" altLang="ko-KR" dirty="0" smtClean="0"/>
              <a:t>] ([</a:t>
            </a:r>
            <a:r>
              <a:rPr lang="en-US" altLang="ko-KR" dirty="0"/>
              <a:t>**</a:t>
            </a:r>
            <a:r>
              <a:rPr lang="en-US" altLang="ko-KR" b="1" dirty="0" err="1" smtClean="0"/>
              <a:t>Rusia</a:t>
            </a:r>
            <a:r>
              <a:rPr lang="en-US" altLang="ko-KR" dirty="0"/>
              <a:t>**</a:t>
            </a:r>
            <a:r>
              <a:rPr lang="en-US" altLang="ko-KR" dirty="0" smtClean="0"/>
              <a:t>])," </a:t>
            </a:r>
            <a:r>
              <a:rPr lang="en-US" altLang="ko-KR" dirty="0"/>
              <a:t>not the entire phrase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en-US" altLang="ko-KR" b="1" dirty="0"/>
              <a:t>Do not anonymize the following:</a:t>
            </a:r>
            <a:endParaRPr lang="en-US" altLang="ko-KR" dirty="0"/>
          </a:p>
          <a:p>
            <a:r>
              <a:rPr lang="en-US" altLang="ko-KR" b="1" dirty="0"/>
              <a:t>Common nouns</a:t>
            </a:r>
            <a:r>
              <a:rPr lang="en-US" altLang="ko-KR" dirty="0"/>
              <a:t> (e.g., "</a:t>
            </a:r>
            <a:r>
              <a:rPr lang="en-US" altLang="ko-KR" dirty="0" err="1"/>
              <a:t>pacient</a:t>
            </a:r>
            <a:r>
              <a:rPr lang="en-US" altLang="ko-KR" dirty="0"/>
              <a:t>" (patient), "</a:t>
            </a:r>
            <a:r>
              <a:rPr lang="en-US" altLang="ko-KR" dirty="0" err="1"/>
              <a:t>trucada</a:t>
            </a:r>
            <a:r>
              <a:rPr lang="en-US" altLang="ko-KR" dirty="0"/>
              <a:t>" (call))</a:t>
            </a:r>
          </a:p>
          <a:p>
            <a:r>
              <a:rPr lang="en-US" altLang="ko-KR" b="1" dirty="0"/>
              <a:t>Medical and anatomical terms</a:t>
            </a:r>
            <a:r>
              <a:rPr lang="en-US" altLang="ko-KR" dirty="0"/>
              <a:t> (e.g., "</a:t>
            </a:r>
            <a:r>
              <a:rPr lang="en-US" altLang="ko-KR" dirty="0" err="1"/>
              <a:t>amigdalas</a:t>
            </a:r>
            <a:r>
              <a:rPr lang="en-US" altLang="ko-KR" dirty="0"/>
              <a:t>" (tonsils), "</a:t>
            </a:r>
            <a:r>
              <a:rPr lang="en-US" altLang="ko-KR" dirty="0" err="1"/>
              <a:t>epicóndilo</a:t>
            </a:r>
            <a:r>
              <a:rPr lang="en-US" altLang="ko-KR" dirty="0"/>
              <a:t>" (epicondyle), "</a:t>
            </a:r>
            <a:r>
              <a:rPr lang="en-US" altLang="ko-KR" dirty="0" err="1"/>
              <a:t>corazón</a:t>
            </a:r>
            <a:r>
              <a:rPr lang="en-US" altLang="ko-KR" dirty="0"/>
              <a:t>" (heart), "</a:t>
            </a:r>
            <a:r>
              <a:rPr lang="en-US" altLang="ko-KR" dirty="0" err="1"/>
              <a:t>fémur</a:t>
            </a:r>
            <a:r>
              <a:rPr lang="en-US" altLang="ko-KR" dirty="0"/>
              <a:t>" (femur), "diabetes"))</a:t>
            </a:r>
          </a:p>
          <a:p>
            <a:r>
              <a:rPr lang="en-US" altLang="ko-KR" b="1" dirty="0"/>
              <a:t>General terms</a:t>
            </a:r>
            <a:r>
              <a:rPr lang="en-US" altLang="ko-KR" dirty="0"/>
              <a:t> that are not unique identifiers (e.g., "doctor" unless followed by a name, "hospital" unless it is a specific named hospital)</a:t>
            </a:r>
          </a:p>
          <a:p>
            <a:r>
              <a:rPr lang="en-US" altLang="ko-KR" b="1" dirty="0"/>
              <a:t>Durations and time frames</a:t>
            </a:r>
            <a:r>
              <a:rPr lang="en-US" altLang="ko-KR" dirty="0"/>
              <a:t> (e.g., "</a:t>
            </a:r>
            <a:r>
              <a:rPr lang="en-US" altLang="ko-KR" dirty="0" err="1"/>
              <a:t>hace</a:t>
            </a:r>
            <a:r>
              <a:rPr lang="en-US" altLang="ko-KR" dirty="0"/>
              <a:t> 30 </a:t>
            </a:r>
            <a:r>
              <a:rPr lang="en-US" altLang="ko-KR" dirty="0" err="1"/>
              <a:t>años</a:t>
            </a:r>
            <a:r>
              <a:rPr lang="en-US" altLang="ko-KR" dirty="0"/>
              <a:t>" when referring to a time period, not the age of a person)</a:t>
            </a:r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10201" y="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Gave more instructions in the prompt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36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9" y="369332"/>
            <a:ext cx="3276600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05" y="369332"/>
            <a:ext cx="3409950" cy="111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3658689" y="926545"/>
            <a:ext cx="2439216" cy="19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" y="1628366"/>
            <a:ext cx="4248150" cy="513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628" y="1590265"/>
            <a:ext cx="4229100" cy="5210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/>
          <p:cNvCxnSpPr>
            <a:stCxn id="8" idx="3"/>
            <a:endCxn id="10" idx="1"/>
          </p:cNvCxnSpPr>
          <p:nvPr/>
        </p:nvCxnSpPr>
        <p:spPr>
          <a:xfrm flipV="1">
            <a:off x="4329657" y="4195353"/>
            <a:ext cx="15589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131" y="0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9528" y="-15563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26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2024/08/09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2024/08/09</dc:title>
  <dc:creator>Changho Han</dc:creator>
  <cp:lastModifiedBy>Desktop</cp:lastModifiedBy>
  <cp:revision>7</cp:revision>
  <dcterms:created xsi:type="dcterms:W3CDTF">2024-08-09T05:33:14Z</dcterms:created>
  <dcterms:modified xsi:type="dcterms:W3CDTF">2024-08-10T05:45:45Z</dcterms:modified>
</cp:coreProperties>
</file>