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3278B-DEC5-4CA5-8511-FC5366371E3C}" v="73" dt="2024-07-15T07:46:44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6195" autoAdjust="0"/>
  </p:normalViewPr>
  <p:slideViewPr>
    <p:cSldViewPr snapToGrid="0">
      <p:cViewPr>
        <p:scale>
          <a:sx n="100" d="100"/>
          <a:sy n="100" d="100"/>
        </p:scale>
        <p:origin x="31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o Han" userId="6fb60621bad00da2" providerId="LiveId" clId="{FC23278B-DEC5-4CA5-8511-FC5366371E3C}"/>
    <pc:docChg chg="undo custSel addSld delSld modSld">
      <pc:chgData name="Changho Han" userId="6fb60621bad00da2" providerId="LiveId" clId="{FC23278B-DEC5-4CA5-8511-FC5366371E3C}" dt="2024-07-15T07:50:52.081" v="2101" actId="47"/>
      <pc:docMkLst>
        <pc:docMk/>
      </pc:docMkLst>
      <pc:sldChg chg="addSp modSp mod">
        <pc:chgData name="Changho Han" userId="6fb60621bad00da2" providerId="LiveId" clId="{FC23278B-DEC5-4CA5-8511-FC5366371E3C}" dt="2024-07-15T07:08:26.858" v="799" actId="113"/>
        <pc:sldMkLst>
          <pc:docMk/>
          <pc:sldMk cId="2315233441" sldId="256"/>
        </pc:sldMkLst>
        <pc:spChg chg="mod">
          <ac:chgData name="Changho Han" userId="6fb60621bad00da2" providerId="LiveId" clId="{FC23278B-DEC5-4CA5-8511-FC5366371E3C}" dt="2024-07-15T07:04:48.907" v="536" actId="1036"/>
          <ac:spMkLst>
            <pc:docMk/>
            <pc:sldMk cId="2315233441" sldId="256"/>
            <ac:spMk id="10" creationId="{18AB64B5-8CDA-6510-2418-0B4F9B87673A}"/>
          </ac:spMkLst>
        </pc:spChg>
        <pc:spChg chg="mod">
          <ac:chgData name="Changho Han" userId="6fb60621bad00da2" providerId="LiveId" clId="{FC23278B-DEC5-4CA5-8511-FC5366371E3C}" dt="2024-07-15T07:04:48.907" v="536" actId="1036"/>
          <ac:spMkLst>
            <pc:docMk/>
            <pc:sldMk cId="2315233441" sldId="256"/>
            <ac:spMk id="11" creationId="{338B372C-33C9-4B1E-29C6-60AB32995E6D}"/>
          </ac:spMkLst>
        </pc:spChg>
        <pc:spChg chg="mod">
          <ac:chgData name="Changho Han" userId="6fb60621bad00da2" providerId="LiveId" clId="{FC23278B-DEC5-4CA5-8511-FC5366371E3C}" dt="2024-07-15T07:06:28.556" v="671" actId="1076"/>
          <ac:spMkLst>
            <pc:docMk/>
            <pc:sldMk cId="2315233441" sldId="256"/>
            <ac:spMk id="14" creationId="{777A5E7B-5D91-D613-A041-73FBA4141C2D}"/>
          </ac:spMkLst>
        </pc:spChg>
        <pc:spChg chg="add mod">
          <ac:chgData name="Changho Han" userId="6fb60621bad00da2" providerId="LiveId" clId="{FC23278B-DEC5-4CA5-8511-FC5366371E3C}" dt="2024-07-15T07:08:26.858" v="799" actId="113"/>
          <ac:spMkLst>
            <pc:docMk/>
            <pc:sldMk cId="2315233441" sldId="256"/>
            <ac:spMk id="28" creationId="{82C2E922-69EA-AB7E-D090-26ED0B43E42D}"/>
          </ac:spMkLst>
        </pc:spChg>
        <pc:picChg chg="mod">
          <ac:chgData name="Changho Han" userId="6fb60621bad00da2" providerId="LiveId" clId="{FC23278B-DEC5-4CA5-8511-FC5366371E3C}" dt="2024-07-15T07:04:48.907" v="536" actId="1036"/>
          <ac:picMkLst>
            <pc:docMk/>
            <pc:sldMk cId="2315233441" sldId="256"/>
            <ac:picMk id="5" creationId="{DA06E6D4-BEDC-2FAB-F464-C26A4FD8C1C2}"/>
          </ac:picMkLst>
        </pc:picChg>
        <pc:picChg chg="mod">
          <ac:chgData name="Changho Han" userId="6fb60621bad00da2" providerId="LiveId" clId="{FC23278B-DEC5-4CA5-8511-FC5366371E3C}" dt="2024-07-15T07:04:48.907" v="536" actId="1036"/>
          <ac:picMkLst>
            <pc:docMk/>
            <pc:sldMk cId="2315233441" sldId="256"/>
            <ac:picMk id="9" creationId="{FF63A0BA-E51E-2045-7E7A-92991A138D76}"/>
          </ac:picMkLst>
        </pc:picChg>
        <pc:cxnChg chg="mod">
          <ac:chgData name="Changho Han" userId="6fb60621bad00da2" providerId="LiveId" clId="{FC23278B-DEC5-4CA5-8511-FC5366371E3C}" dt="2024-07-15T07:04:48.907" v="536" actId="1036"/>
          <ac:cxnSpMkLst>
            <pc:docMk/>
            <pc:sldMk cId="2315233441" sldId="256"/>
            <ac:cxnSpMk id="16" creationId="{22909349-8F10-08BC-4C48-F68B926A5771}"/>
          </ac:cxnSpMkLst>
        </pc:cxnChg>
        <pc:cxnChg chg="mod">
          <ac:chgData name="Changho Han" userId="6fb60621bad00da2" providerId="LiveId" clId="{FC23278B-DEC5-4CA5-8511-FC5366371E3C}" dt="2024-07-15T07:04:48.907" v="536" actId="1036"/>
          <ac:cxnSpMkLst>
            <pc:docMk/>
            <pc:sldMk cId="2315233441" sldId="256"/>
            <ac:cxnSpMk id="17" creationId="{192351E4-F365-EC5A-5AA3-C647F71E8FFF}"/>
          </ac:cxnSpMkLst>
        </pc:cxnChg>
      </pc:sldChg>
      <pc:sldChg chg="addSp delSp modSp new del mod">
        <pc:chgData name="Changho Han" userId="6fb60621bad00da2" providerId="LiveId" clId="{FC23278B-DEC5-4CA5-8511-FC5366371E3C}" dt="2024-07-15T07:50:52.081" v="2101" actId="47"/>
        <pc:sldMkLst>
          <pc:docMk/>
          <pc:sldMk cId="4024151948" sldId="257"/>
        </pc:sldMkLst>
        <pc:spChg chg="del">
          <ac:chgData name="Changho Han" userId="6fb60621bad00da2" providerId="LiveId" clId="{FC23278B-DEC5-4CA5-8511-FC5366371E3C}" dt="2024-07-15T02:08:55.278" v="2" actId="478"/>
          <ac:spMkLst>
            <pc:docMk/>
            <pc:sldMk cId="4024151948" sldId="257"/>
            <ac:spMk id="2" creationId="{FCF4A5D5-314F-8E3A-DBCC-FCA5BF413EF6}"/>
          </ac:spMkLst>
        </pc:spChg>
        <pc:spChg chg="del">
          <ac:chgData name="Changho Han" userId="6fb60621bad00da2" providerId="LiveId" clId="{FC23278B-DEC5-4CA5-8511-FC5366371E3C}" dt="2024-07-15T02:08:55.278" v="2" actId="478"/>
          <ac:spMkLst>
            <pc:docMk/>
            <pc:sldMk cId="4024151948" sldId="257"/>
            <ac:spMk id="3" creationId="{667489DE-66DF-7261-D9C4-3A82D37FD2AE}"/>
          </ac:spMkLst>
        </pc:spChg>
        <pc:spChg chg="add mod">
          <ac:chgData name="Changho Han" userId="6fb60621bad00da2" providerId="LiveId" clId="{FC23278B-DEC5-4CA5-8511-FC5366371E3C}" dt="2024-07-15T02:16:32.872" v="489" actId="20577"/>
          <ac:spMkLst>
            <pc:docMk/>
            <pc:sldMk cId="4024151948" sldId="257"/>
            <ac:spMk id="6" creationId="{505FAAF1-B7DA-8227-0DDD-D2582F6F108D}"/>
          </ac:spMkLst>
        </pc:spChg>
        <pc:picChg chg="add mod">
          <ac:chgData name="Changho Han" userId="6fb60621bad00da2" providerId="LiveId" clId="{FC23278B-DEC5-4CA5-8511-FC5366371E3C}" dt="2024-07-15T02:09:16.960" v="65" actId="1076"/>
          <ac:picMkLst>
            <pc:docMk/>
            <pc:sldMk cId="4024151948" sldId="257"/>
            <ac:picMk id="5" creationId="{CA1CF386-4DB7-1E67-586A-CD347C9DB9A2}"/>
          </ac:picMkLst>
        </pc:picChg>
      </pc:sldChg>
      <pc:sldChg chg="addSp delSp modSp new del mod">
        <pc:chgData name="Changho Han" userId="6fb60621bad00da2" providerId="LiveId" clId="{FC23278B-DEC5-4CA5-8511-FC5366371E3C}" dt="2024-07-15T07:50:52.081" v="2101" actId="47"/>
        <pc:sldMkLst>
          <pc:docMk/>
          <pc:sldMk cId="16418084" sldId="258"/>
        </pc:sldMkLst>
        <pc:spChg chg="del">
          <ac:chgData name="Changho Han" userId="6fb60621bad00da2" providerId="LiveId" clId="{FC23278B-DEC5-4CA5-8511-FC5366371E3C}" dt="2024-07-15T06:24:09.264" v="491" actId="478"/>
          <ac:spMkLst>
            <pc:docMk/>
            <pc:sldMk cId="16418084" sldId="258"/>
            <ac:spMk id="2" creationId="{1DFA0B41-EB7A-1BAE-5492-1DFB07C87BBD}"/>
          </ac:spMkLst>
        </pc:spChg>
        <pc:spChg chg="del">
          <ac:chgData name="Changho Han" userId="6fb60621bad00da2" providerId="LiveId" clId="{FC23278B-DEC5-4CA5-8511-FC5366371E3C}" dt="2024-07-15T06:24:09.264" v="491" actId="478"/>
          <ac:spMkLst>
            <pc:docMk/>
            <pc:sldMk cId="16418084" sldId="258"/>
            <ac:spMk id="3" creationId="{7F9AB833-C7DE-1DBC-3A73-157DF600B199}"/>
          </ac:spMkLst>
        </pc:spChg>
        <pc:picChg chg="add del mod">
          <ac:chgData name="Changho Han" userId="6fb60621bad00da2" providerId="LiveId" clId="{FC23278B-DEC5-4CA5-8511-FC5366371E3C}" dt="2024-07-15T06:55:54.163" v="509" actId="478"/>
          <ac:picMkLst>
            <pc:docMk/>
            <pc:sldMk cId="16418084" sldId="258"/>
            <ac:picMk id="5" creationId="{6976B8AE-8FE5-7D04-D015-361D65EB3993}"/>
          </ac:picMkLst>
        </pc:picChg>
        <pc:picChg chg="add del mod">
          <ac:chgData name="Changho Han" userId="6fb60621bad00da2" providerId="LiveId" clId="{FC23278B-DEC5-4CA5-8511-FC5366371E3C}" dt="2024-07-15T06:55:53.095" v="508" actId="478"/>
          <ac:picMkLst>
            <pc:docMk/>
            <pc:sldMk cId="16418084" sldId="258"/>
            <ac:picMk id="7" creationId="{96190A70-A8B7-594F-E706-CFFFA285A571}"/>
          </ac:picMkLst>
        </pc:picChg>
        <pc:picChg chg="add del mod">
          <ac:chgData name="Changho Han" userId="6fb60621bad00da2" providerId="LiveId" clId="{FC23278B-DEC5-4CA5-8511-FC5366371E3C}" dt="2024-07-15T06:55:54.360" v="510" actId="478"/>
          <ac:picMkLst>
            <pc:docMk/>
            <pc:sldMk cId="16418084" sldId="258"/>
            <ac:picMk id="9" creationId="{0A2758D4-6130-151C-7631-2BFF6B80DF6B}"/>
          </ac:picMkLst>
        </pc:picChg>
        <pc:picChg chg="add mod">
          <ac:chgData name="Changho Han" userId="6fb60621bad00da2" providerId="LiveId" clId="{FC23278B-DEC5-4CA5-8511-FC5366371E3C}" dt="2024-07-15T06:56:04.838" v="512" actId="1076"/>
          <ac:picMkLst>
            <pc:docMk/>
            <pc:sldMk cId="16418084" sldId="258"/>
            <ac:picMk id="11" creationId="{1C2A97C8-294E-C883-269C-37F6E96D1F5D}"/>
          </ac:picMkLst>
        </pc:picChg>
        <pc:picChg chg="add mod">
          <ac:chgData name="Changho Han" userId="6fb60621bad00da2" providerId="LiveId" clId="{FC23278B-DEC5-4CA5-8511-FC5366371E3C}" dt="2024-07-15T06:56:18.585" v="514" actId="1076"/>
          <ac:picMkLst>
            <pc:docMk/>
            <pc:sldMk cId="16418084" sldId="258"/>
            <ac:picMk id="13" creationId="{C7870510-4CAE-5D4A-883D-CE986CFBEA66}"/>
          </ac:picMkLst>
        </pc:picChg>
      </pc:sldChg>
      <pc:sldChg chg="delSp new del mod">
        <pc:chgData name="Changho Han" userId="6fb60621bad00da2" providerId="LiveId" clId="{FC23278B-DEC5-4CA5-8511-FC5366371E3C}" dt="2024-07-15T07:50:52.081" v="2101" actId="47"/>
        <pc:sldMkLst>
          <pc:docMk/>
          <pc:sldMk cId="436342718" sldId="259"/>
        </pc:sldMkLst>
        <pc:spChg chg="del">
          <ac:chgData name="Changho Han" userId="6fb60621bad00da2" providerId="LiveId" clId="{FC23278B-DEC5-4CA5-8511-FC5366371E3C}" dt="2024-07-15T07:03:33.375" v="516" actId="478"/>
          <ac:spMkLst>
            <pc:docMk/>
            <pc:sldMk cId="436342718" sldId="259"/>
            <ac:spMk id="2" creationId="{3D212F2D-C4ED-4F77-26EB-B04C6CC98713}"/>
          </ac:spMkLst>
        </pc:spChg>
        <pc:spChg chg="del">
          <ac:chgData name="Changho Han" userId="6fb60621bad00da2" providerId="LiveId" clId="{FC23278B-DEC5-4CA5-8511-FC5366371E3C}" dt="2024-07-15T07:03:33.375" v="516" actId="478"/>
          <ac:spMkLst>
            <pc:docMk/>
            <pc:sldMk cId="436342718" sldId="259"/>
            <ac:spMk id="3" creationId="{39DF44D4-B473-B16B-BE08-52AC435FA007}"/>
          </ac:spMkLst>
        </pc:spChg>
      </pc:sldChg>
      <pc:sldChg chg="addSp delSp modSp new mod">
        <pc:chgData name="Changho Han" userId="6fb60621bad00da2" providerId="LiveId" clId="{FC23278B-DEC5-4CA5-8511-FC5366371E3C}" dt="2024-07-15T07:10:06.142" v="1106" actId="20577"/>
        <pc:sldMkLst>
          <pc:docMk/>
          <pc:sldMk cId="1588114218" sldId="260"/>
        </pc:sldMkLst>
        <pc:spChg chg="del">
          <ac:chgData name="Changho Han" userId="6fb60621bad00da2" providerId="LiveId" clId="{FC23278B-DEC5-4CA5-8511-FC5366371E3C}" dt="2024-07-15T07:06:58.823" v="673" actId="478"/>
          <ac:spMkLst>
            <pc:docMk/>
            <pc:sldMk cId="1588114218" sldId="260"/>
            <ac:spMk id="2" creationId="{FCB61195-DEAA-9B0A-03D6-D50B2AAA0AE9}"/>
          </ac:spMkLst>
        </pc:spChg>
        <pc:spChg chg="del">
          <ac:chgData name="Changho Han" userId="6fb60621bad00da2" providerId="LiveId" clId="{FC23278B-DEC5-4CA5-8511-FC5366371E3C}" dt="2024-07-15T07:06:58.823" v="673" actId="478"/>
          <ac:spMkLst>
            <pc:docMk/>
            <pc:sldMk cId="1588114218" sldId="260"/>
            <ac:spMk id="3" creationId="{362A6797-2EB1-3A89-7D6E-7E2CB7E07AA9}"/>
          </ac:spMkLst>
        </pc:spChg>
        <pc:spChg chg="add mod">
          <ac:chgData name="Changho Han" userId="6fb60621bad00da2" providerId="LiveId" clId="{FC23278B-DEC5-4CA5-8511-FC5366371E3C}" dt="2024-07-15T07:08:23.144" v="798" actId="113"/>
          <ac:spMkLst>
            <pc:docMk/>
            <pc:sldMk cId="1588114218" sldId="260"/>
            <ac:spMk id="4" creationId="{B8B6185E-2545-EA1F-89FC-90DAF9EFF096}"/>
          </ac:spMkLst>
        </pc:spChg>
        <pc:spChg chg="add del mod">
          <ac:chgData name="Changho Han" userId="6fb60621bad00da2" providerId="LiveId" clId="{FC23278B-DEC5-4CA5-8511-FC5366371E3C}" dt="2024-07-15T07:10:06.142" v="1106" actId="20577"/>
          <ac:spMkLst>
            <pc:docMk/>
            <pc:sldMk cId="1588114218" sldId="260"/>
            <ac:spMk id="5" creationId="{7079E6CF-DD85-9F70-6D62-291F37B58850}"/>
          </ac:spMkLst>
        </pc:spChg>
      </pc:sldChg>
      <pc:sldChg chg="addSp delSp modSp new del mod">
        <pc:chgData name="Changho Han" userId="6fb60621bad00da2" providerId="LiveId" clId="{FC23278B-DEC5-4CA5-8511-FC5366371E3C}" dt="2024-07-15T07:50:52.081" v="2101" actId="47"/>
        <pc:sldMkLst>
          <pc:docMk/>
          <pc:sldMk cId="941020220" sldId="261"/>
        </pc:sldMkLst>
        <pc:spChg chg="del">
          <ac:chgData name="Changho Han" userId="6fb60621bad00da2" providerId="LiveId" clId="{FC23278B-DEC5-4CA5-8511-FC5366371E3C}" dt="2024-07-15T07:10:10.755" v="1108" actId="478"/>
          <ac:spMkLst>
            <pc:docMk/>
            <pc:sldMk cId="941020220" sldId="261"/>
            <ac:spMk id="2" creationId="{D836D800-054D-4AFB-F850-5E672DF4C8B9}"/>
          </ac:spMkLst>
        </pc:spChg>
        <pc:spChg chg="del">
          <ac:chgData name="Changho Han" userId="6fb60621bad00da2" providerId="LiveId" clId="{FC23278B-DEC5-4CA5-8511-FC5366371E3C}" dt="2024-07-15T07:10:10.755" v="1108" actId="478"/>
          <ac:spMkLst>
            <pc:docMk/>
            <pc:sldMk cId="941020220" sldId="261"/>
            <ac:spMk id="3" creationId="{488838F8-719F-115A-5D71-0B62CF8DFA56}"/>
          </ac:spMkLst>
        </pc:spChg>
        <pc:picChg chg="add mod">
          <ac:chgData name="Changho Han" userId="6fb60621bad00da2" providerId="LiveId" clId="{FC23278B-DEC5-4CA5-8511-FC5366371E3C}" dt="2024-07-15T07:10:34.981" v="1110" actId="1076"/>
          <ac:picMkLst>
            <pc:docMk/>
            <pc:sldMk cId="941020220" sldId="261"/>
            <ac:picMk id="5" creationId="{51041478-B5CF-7A56-3521-323D87F7BE27}"/>
          </ac:picMkLst>
        </pc:picChg>
        <pc:picChg chg="add del mod">
          <ac:chgData name="Changho Han" userId="6fb60621bad00da2" providerId="LiveId" clId="{FC23278B-DEC5-4CA5-8511-FC5366371E3C}" dt="2024-07-15T07:13:03.549" v="1155" actId="478"/>
          <ac:picMkLst>
            <pc:docMk/>
            <pc:sldMk cId="941020220" sldId="261"/>
            <ac:picMk id="7" creationId="{920FF444-AC84-6E1C-409B-A4093FDEF4CB}"/>
          </ac:picMkLst>
        </pc:picChg>
        <pc:picChg chg="add mod">
          <ac:chgData name="Changho Han" userId="6fb60621bad00da2" providerId="LiveId" clId="{FC23278B-DEC5-4CA5-8511-FC5366371E3C}" dt="2024-07-15T07:13:04.719" v="1156" actId="1076"/>
          <ac:picMkLst>
            <pc:docMk/>
            <pc:sldMk cId="941020220" sldId="261"/>
            <ac:picMk id="9" creationId="{CB996914-C914-CC73-0E29-6269F658355B}"/>
          </ac:picMkLst>
        </pc:picChg>
      </pc:sldChg>
      <pc:sldChg chg="addSp delSp modSp new mod">
        <pc:chgData name="Changho Han" userId="6fb60621bad00da2" providerId="LiveId" clId="{FC23278B-DEC5-4CA5-8511-FC5366371E3C}" dt="2024-07-15T07:12:01.719" v="1130" actId="14100"/>
        <pc:sldMkLst>
          <pc:docMk/>
          <pc:sldMk cId="19737667" sldId="262"/>
        </pc:sldMkLst>
        <pc:spChg chg="del">
          <ac:chgData name="Changho Han" userId="6fb60621bad00da2" providerId="LiveId" clId="{FC23278B-DEC5-4CA5-8511-FC5366371E3C}" dt="2024-07-15T07:11:31.176" v="1116" actId="478"/>
          <ac:spMkLst>
            <pc:docMk/>
            <pc:sldMk cId="19737667" sldId="262"/>
            <ac:spMk id="2" creationId="{C1F2972F-3879-A035-E8AA-D5CC396D927C}"/>
          </ac:spMkLst>
        </pc:spChg>
        <pc:spChg chg="del">
          <ac:chgData name="Changho Han" userId="6fb60621bad00da2" providerId="LiveId" clId="{FC23278B-DEC5-4CA5-8511-FC5366371E3C}" dt="2024-07-15T07:11:31.176" v="1116" actId="478"/>
          <ac:spMkLst>
            <pc:docMk/>
            <pc:sldMk cId="19737667" sldId="262"/>
            <ac:spMk id="3" creationId="{ED5B255A-6267-0B48-3B6F-3FE4923D003A}"/>
          </ac:spMkLst>
        </pc:spChg>
        <pc:spChg chg="add mod">
          <ac:chgData name="Changho Han" userId="6fb60621bad00da2" providerId="LiveId" clId="{FC23278B-DEC5-4CA5-8511-FC5366371E3C}" dt="2024-07-15T07:11:58.366" v="1126" actId="1076"/>
          <ac:spMkLst>
            <pc:docMk/>
            <pc:sldMk cId="19737667" sldId="262"/>
            <ac:spMk id="6" creationId="{7F84EA89-EABD-907D-71F7-265FBBA497EB}"/>
          </ac:spMkLst>
        </pc:spChg>
        <pc:picChg chg="add mod">
          <ac:chgData name="Changho Han" userId="6fb60621bad00da2" providerId="LiveId" clId="{FC23278B-DEC5-4CA5-8511-FC5366371E3C}" dt="2024-07-15T07:12:01.719" v="1130" actId="14100"/>
          <ac:picMkLst>
            <pc:docMk/>
            <pc:sldMk cId="19737667" sldId="262"/>
            <ac:picMk id="5" creationId="{8719B16F-53D2-5070-40DD-6A9A67AED1AF}"/>
          </ac:picMkLst>
        </pc:picChg>
      </pc:sldChg>
      <pc:sldChg chg="addSp modSp add mod">
        <pc:chgData name="Changho Han" userId="6fb60621bad00da2" providerId="LiveId" clId="{FC23278B-DEC5-4CA5-8511-FC5366371E3C}" dt="2024-07-15T07:12:49.232" v="1150" actId="113"/>
        <pc:sldMkLst>
          <pc:docMk/>
          <pc:sldMk cId="2677221309" sldId="263"/>
        </pc:sldMkLst>
        <pc:spChg chg="add mod">
          <ac:chgData name="Changho Han" userId="6fb60621bad00da2" providerId="LiveId" clId="{FC23278B-DEC5-4CA5-8511-FC5366371E3C}" dt="2024-07-15T07:12:49.232" v="1150" actId="113"/>
          <ac:spMkLst>
            <pc:docMk/>
            <pc:sldMk cId="2677221309" sldId="263"/>
            <ac:spMk id="2" creationId="{35EC20A9-26DE-94E2-7C5F-78449F2487D7}"/>
          </ac:spMkLst>
        </pc:spChg>
        <pc:spChg chg="mod">
          <ac:chgData name="Changho Han" userId="6fb60621bad00da2" providerId="LiveId" clId="{FC23278B-DEC5-4CA5-8511-FC5366371E3C}" dt="2024-07-15T07:12:39.683" v="1133" actId="1076"/>
          <ac:spMkLst>
            <pc:docMk/>
            <pc:sldMk cId="2677221309" sldId="263"/>
            <ac:spMk id="6" creationId="{505FAAF1-B7DA-8227-0DDD-D2582F6F108D}"/>
          </ac:spMkLst>
        </pc:spChg>
        <pc:picChg chg="mod">
          <ac:chgData name="Changho Han" userId="6fb60621bad00da2" providerId="LiveId" clId="{FC23278B-DEC5-4CA5-8511-FC5366371E3C}" dt="2024-07-15T07:12:10.693" v="1132" actId="1076"/>
          <ac:picMkLst>
            <pc:docMk/>
            <pc:sldMk cId="2677221309" sldId="263"/>
            <ac:picMk id="5" creationId="{CA1CF386-4DB7-1E67-586A-CD347C9DB9A2}"/>
          </ac:picMkLst>
        </pc:picChg>
      </pc:sldChg>
      <pc:sldChg chg="addSp delSp modSp new mod">
        <pc:chgData name="Changho Han" userId="6fb60621bad00da2" providerId="LiveId" clId="{FC23278B-DEC5-4CA5-8511-FC5366371E3C}" dt="2024-07-15T07:41:09.219" v="1804" actId="1076"/>
        <pc:sldMkLst>
          <pc:docMk/>
          <pc:sldMk cId="2104555053" sldId="264"/>
        </pc:sldMkLst>
        <pc:spChg chg="del">
          <ac:chgData name="Changho Han" userId="6fb60621bad00da2" providerId="LiveId" clId="{FC23278B-DEC5-4CA5-8511-FC5366371E3C}" dt="2024-07-15T07:12:54.712" v="1152" actId="478"/>
          <ac:spMkLst>
            <pc:docMk/>
            <pc:sldMk cId="2104555053" sldId="264"/>
            <ac:spMk id="2" creationId="{F37C9BED-6A11-80DC-B33D-AA2DDD0F7216}"/>
          </ac:spMkLst>
        </pc:spChg>
        <pc:spChg chg="del">
          <ac:chgData name="Changho Han" userId="6fb60621bad00da2" providerId="LiveId" clId="{FC23278B-DEC5-4CA5-8511-FC5366371E3C}" dt="2024-07-15T07:12:54.712" v="1152" actId="478"/>
          <ac:spMkLst>
            <pc:docMk/>
            <pc:sldMk cId="2104555053" sldId="264"/>
            <ac:spMk id="3" creationId="{20D48720-63CA-6D2D-7BAE-3831FEF76AE0}"/>
          </ac:spMkLst>
        </pc:spChg>
        <pc:spChg chg="add mod">
          <ac:chgData name="Changho Han" userId="6fb60621bad00da2" providerId="LiveId" clId="{FC23278B-DEC5-4CA5-8511-FC5366371E3C}" dt="2024-07-15T07:12:56.796" v="1154" actId="20577"/>
          <ac:spMkLst>
            <pc:docMk/>
            <pc:sldMk cId="2104555053" sldId="264"/>
            <ac:spMk id="4" creationId="{2B18DE20-E289-F0BE-1FE4-4E1127C1F728}"/>
          </ac:spMkLst>
        </pc:spChg>
        <pc:spChg chg="add mod">
          <ac:chgData name="Changho Han" userId="6fb60621bad00da2" providerId="LiveId" clId="{FC23278B-DEC5-4CA5-8511-FC5366371E3C}" dt="2024-07-15T07:16:32.694" v="1393" actId="20577"/>
          <ac:spMkLst>
            <pc:docMk/>
            <pc:sldMk cId="2104555053" sldId="264"/>
            <ac:spMk id="15" creationId="{889B3B81-EFDE-5778-8E8D-55DF857F9C62}"/>
          </ac:spMkLst>
        </pc:spChg>
        <pc:spChg chg="add mod">
          <ac:chgData name="Changho Han" userId="6fb60621bad00da2" providerId="LiveId" clId="{FC23278B-DEC5-4CA5-8511-FC5366371E3C}" dt="2024-07-15T07:19:39.528" v="1494" actId="404"/>
          <ac:spMkLst>
            <pc:docMk/>
            <pc:sldMk cId="2104555053" sldId="264"/>
            <ac:spMk id="27" creationId="{66CE4635-E542-B015-7140-A80192FF2555}"/>
          </ac:spMkLst>
        </pc:spChg>
        <pc:spChg chg="add del mod">
          <ac:chgData name="Changho Han" userId="6fb60621bad00da2" providerId="LiveId" clId="{FC23278B-DEC5-4CA5-8511-FC5366371E3C}" dt="2024-07-15T07:19:42.157" v="1495" actId="478"/>
          <ac:spMkLst>
            <pc:docMk/>
            <pc:sldMk cId="2104555053" sldId="264"/>
            <ac:spMk id="34" creationId="{80DDAD10-BBE4-421A-E131-BE38163D3707}"/>
          </ac:spMkLst>
        </pc:spChg>
        <pc:spChg chg="add mod">
          <ac:chgData name="Changho Han" userId="6fb60621bad00da2" providerId="LiveId" clId="{FC23278B-DEC5-4CA5-8511-FC5366371E3C}" dt="2024-07-15T07:41:09.219" v="1804" actId="1076"/>
          <ac:spMkLst>
            <pc:docMk/>
            <pc:sldMk cId="2104555053" sldId="264"/>
            <ac:spMk id="40" creationId="{9181FED4-E340-CF86-7FFA-DA6E60D8418E}"/>
          </ac:spMkLst>
        </pc:spChg>
        <pc:picChg chg="add del mod">
          <ac:chgData name="Changho Han" userId="6fb60621bad00da2" providerId="LiveId" clId="{FC23278B-DEC5-4CA5-8511-FC5366371E3C}" dt="2024-07-15T07:14:26.627" v="1171" actId="478"/>
          <ac:picMkLst>
            <pc:docMk/>
            <pc:sldMk cId="2104555053" sldId="264"/>
            <ac:picMk id="5" creationId="{8F0FD97E-23E1-0160-0A20-02F4DC7BA78B}"/>
          </ac:picMkLst>
        </pc:picChg>
        <pc:picChg chg="add mod">
          <ac:chgData name="Changho Han" userId="6fb60621bad00da2" providerId="LiveId" clId="{FC23278B-DEC5-4CA5-8511-FC5366371E3C}" dt="2024-07-15T07:16:37.666" v="1402" actId="1036"/>
          <ac:picMkLst>
            <pc:docMk/>
            <pc:sldMk cId="2104555053" sldId="264"/>
            <ac:picMk id="6" creationId="{F5D0E559-09BE-B7EC-1159-9110FD0BFC19}"/>
          </ac:picMkLst>
        </pc:picChg>
        <pc:picChg chg="add mod">
          <ac:chgData name="Changho Han" userId="6fb60621bad00da2" providerId="LiveId" clId="{FC23278B-DEC5-4CA5-8511-FC5366371E3C}" dt="2024-07-15T07:16:37.666" v="1402" actId="1036"/>
          <ac:picMkLst>
            <pc:docMk/>
            <pc:sldMk cId="2104555053" sldId="264"/>
            <ac:picMk id="8" creationId="{FED4DDA2-D4FE-2091-433D-53F835913F2E}"/>
          </ac:picMkLst>
        </pc:picChg>
        <pc:picChg chg="add mod">
          <ac:chgData name="Changho Han" userId="6fb60621bad00da2" providerId="LiveId" clId="{FC23278B-DEC5-4CA5-8511-FC5366371E3C}" dt="2024-07-15T07:16:37.666" v="1402" actId="1036"/>
          <ac:picMkLst>
            <pc:docMk/>
            <pc:sldMk cId="2104555053" sldId="264"/>
            <ac:picMk id="10" creationId="{86D19C5A-AA63-8D5C-FCC5-62B942CA1B12}"/>
          </ac:picMkLst>
        </pc:picChg>
        <pc:cxnChg chg="add mod">
          <ac:chgData name="Changho Han" userId="6fb60621bad00da2" providerId="LiveId" clId="{FC23278B-DEC5-4CA5-8511-FC5366371E3C}" dt="2024-07-15T07:16:42.825" v="1404" actId="692"/>
          <ac:cxnSpMkLst>
            <pc:docMk/>
            <pc:sldMk cId="2104555053" sldId="264"/>
            <ac:cxnSpMk id="12" creationId="{29D8733E-14FB-C18E-D514-42119057B158}"/>
          </ac:cxnSpMkLst>
        </pc:cxnChg>
        <pc:cxnChg chg="add mod">
          <ac:chgData name="Changho Han" userId="6fb60621bad00da2" providerId="LiveId" clId="{FC23278B-DEC5-4CA5-8511-FC5366371E3C}" dt="2024-07-15T07:16:42.825" v="1404" actId="692"/>
          <ac:cxnSpMkLst>
            <pc:docMk/>
            <pc:sldMk cId="2104555053" sldId="264"/>
            <ac:cxnSpMk id="13" creationId="{C4FC59E7-53CE-3652-A0F6-9C0D9A22AC60}"/>
          </ac:cxnSpMkLst>
        </pc:cxnChg>
        <pc:cxnChg chg="add">
          <ac:chgData name="Changho Han" userId="6fb60621bad00da2" providerId="LiveId" clId="{FC23278B-DEC5-4CA5-8511-FC5366371E3C}" dt="2024-07-15T07:16:48.694" v="1405" actId="11529"/>
          <ac:cxnSpMkLst>
            <pc:docMk/>
            <pc:sldMk cId="2104555053" sldId="264"/>
            <ac:cxnSpMk id="17" creationId="{C390E471-AD5D-B69E-51E2-966B051C26D3}"/>
          </ac:cxnSpMkLst>
        </pc:cxnChg>
        <pc:cxnChg chg="add mod">
          <ac:chgData name="Changho Han" userId="6fb60621bad00da2" providerId="LiveId" clId="{FC23278B-DEC5-4CA5-8511-FC5366371E3C}" dt="2024-07-15T07:16:53.737" v="1408" actId="14100"/>
          <ac:cxnSpMkLst>
            <pc:docMk/>
            <pc:sldMk cId="2104555053" sldId="264"/>
            <ac:cxnSpMk id="18" creationId="{7FE36309-43B7-8157-1DF7-644E2AB7E8A1}"/>
          </ac:cxnSpMkLst>
        </pc:cxnChg>
        <pc:cxnChg chg="add mod">
          <ac:chgData name="Changho Han" userId="6fb60621bad00da2" providerId="LiveId" clId="{FC23278B-DEC5-4CA5-8511-FC5366371E3C}" dt="2024-07-15T07:18:03.634" v="1459" actId="14100"/>
          <ac:cxnSpMkLst>
            <pc:docMk/>
            <pc:sldMk cId="2104555053" sldId="264"/>
            <ac:cxnSpMk id="21" creationId="{F8BB30BF-96A4-C0B6-B140-4CC7F150A913}"/>
          </ac:cxnSpMkLst>
        </pc:cxnChg>
        <pc:cxnChg chg="add mod">
          <ac:chgData name="Changho Han" userId="6fb60621bad00da2" providerId="LiveId" clId="{FC23278B-DEC5-4CA5-8511-FC5366371E3C}" dt="2024-07-15T07:18:00.373" v="1458" actId="14100"/>
          <ac:cxnSpMkLst>
            <pc:docMk/>
            <pc:sldMk cId="2104555053" sldId="264"/>
            <ac:cxnSpMk id="24" creationId="{505B9E21-087E-BB09-A2A0-7127EF6C2E4C}"/>
          </ac:cxnSpMkLst>
        </pc:cxnChg>
        <pc:cxnChg chg="add mod">
          <ac:chgData name="Changho Han" userId="6fb60621bad00da2" providerId="LiveId" clId="{FC23278B-DEC5-4CA5-8511-FC5366371E3C}" dt="2024-07-15T07:19:43.813" v="1496" actId="14100"/>
          <ac:cxnSpMkLst>
            <pc:docMk/>
            <pc:sldMk cId="2104555053" sldId="264"/>
            <ac:cxnSpMk id="30" creationId="{38301EC6-3A89-1C9E-9B0E-9034B1EB032A}"/>
          </ac:cxnSpMkLst>
        </pc:cxnChg>
        <pc:cxnChg chg="add mod">
          <ac:chgData name="Changho Han" userId="6fb60621bad00da2" providerId="LiveId" clId="{FC23278B-DEC5-4CA5-8511-FC5366371E3C}" dt="2024-07-15T07:28:56.590" v="1523" actId="1076"/>
          <ac:cxnSpMkLst>
            <pc:docMk/>
            <pc:sldMk cId="2104555053" sldId="264"/>
            <ac:cxnSpMk id="36" creationId="{9E02CF4E-0AA4-6D43-CED8-CCAE04DE9744}"/>
          </ac:cxnSpMkLst>
        </pc:cxnChg>
        <pc:cxnChg chg="add mod">
          <ac:chgData name="Changho Han" userId="6fb60621bad00da2" providerId="LiveId" clId="{FC23278B-DEC5-4CA5-8511-FC5366371E3C}" dt="2024-07-15T07:29:01.685" v="1526" actId="14100"/>
          <ac:cxnSpMkLst>
            <pc:docMk/>
            <pc:sldMk cId="2104555053" sldId="264"/>
            <ac:cxnSpMk id="37" creationId="{313A21A5-0960-32BA-A356-7D57E79AA694}"/>
          </ac:cxnSpMkLst>
        </pc:cxnChg>
      </pc:sldChg>
      <pc:sldChg chg="addSp delSp modSp new mod">
        <pc:chgData name="Changho Han" userId="6fb60621bad00da2" providerId="LiveId" clId="{FC23278B-DEC5-4CA5-8511-FC5366371E3C}" dt="2024-07-15T07:50:41.240" v="2100" actId="20577"/>
        <pc:sldMkLst>
          <pc:docMk/>
          <pc:sldMk cId="51657545" sldId="265"/>
        </pc:sldMkLst>
        <pc:spChg chg="del">
          <ac:chgData name="Changho Han" userId="6fb60621bad00da2" providerId="LiveId" clId="{FC23278B-DEC5-4CA5-8511-FC5366371E3C}" dt="2024-07-15T07:14:58.831" v="1181" actId="478"/>
          <ac:spMkLst>
            <pc:docMk/>
            <pc:sldMk cId="51657545" sldId="265"/>
            <ac:spMk id="2" creationId="{0A8CC942-6F2C-B115-66A5-B85B8FFAF0AE}"/>
          </ac:spMkLst>
        </pc:spChg>
        <pc:spChg chg="del">
          <ac:chgData name="Changho Han" userId="6fb60621bad00da2" providerId="LiveId" clId="{FC23278B-DEC5-4CA5-8511-FC5366371E3C}" dt="2024-07-15T07:15:00.179" v="1182" actId="478"/>
          <ac:spMkLst>
            <pc:docMk/>
            <pc:sldMk cId="51657545" sldId="265"/>
            <ac:spMk id="3" creationId="{C4855B51-77DE-CAA7-E01B-2DB045C81DCD}"/>
          </ac:spMkLst>
        </pc:spChg>
        <pc:spChg chg="add mod">
          <ac:chgData name="Changho Han" userId="6fb60621bad00da2" providerId="LiveId" clId="{FC23278B-DEC5-4CA5-8511-FC5366371E3C}" dt="2024-07-15T07:49:17.832" v="1937" actId="20577"/>
          <ac:spMkLst>
            <pc:docMk/>
            <pc:sldMk cId="51657545" sldId="265"/>
            <ac:spMk id="4" creationId="{81D3DBAA-E570-A161-F592-F1F09FC6A356}"/>
          </ac:spMkLst>
        </pc:spChg>
        <pc:spChg chg="add mod">
          <ac:chgData name="Changho Han" userId="6fb60621bad00da2" providerId="LiveId" clId="{FC23278B-DEC5-4CA5-8511-FC5366371E3C}" dt="2024-07-15T07:49:20.133" v="1938" actId="1076"/>
          <ac:spMkLst>
            <pc:docMk/>
            <pc:sldMk cId="51657545" sldId="265"/>
            <ac:spMk id="5" creationId="{B9FF5A98-11A1-A322-9493-11C9A552AA17}"/>
          </ac:spMkLst>
        </pc:spChg>
        <pc:spChg chg="add mod">
          <ac:chgData name="Changho Han" userId="6fb60621bad00da2" providerId="LiveId" clId="{FC23278B-DEC5-4CA5-8511-FC5366371E3C}" dt="2024-07-15T07:50:41.240" v="2100" actId="20577"/>
          <ac:spMkLst>
            <pc:docMk/>
            <pc:sldMk cId="51657545" sldId="265"/>
            <ac:spMk id="6" creationId="{9E18BCF7-DB49-94D0-09BF-6307EC8D7E35}"/>
          </ac:spMkLst>
        </pc:spChg>
      </pc:sldChg>
      <pc:sldChg chg="addSp delSp modSp add mod">
        <pc:chgData name="Changho Han" userId="6fb60621bad00da2" providerId="LiveId" clId="{FC23278B-DEC5-4CA5-8511-FC5366371E3C}" dt="2024-07-15T07:40:14.109" v="1745" actId="1076"/>
        <pc:sldMkLst>
          <pc:docMk/>
          <pc:sldMk cId="1405486523" sldId="266"/>
        </pc:sldMkLst>
        <pc:spChg chg="mod">
          <ac:chgData name="Changho Han" userId="6fb60621bad00da2" providerId="LiveId" clId="{FC23278B-DEC5-4CA5-8511-FC5366371E3C}" dt="2024-07-15T07:22:53.196" v="1498" actId="20577"/>
          <ac:spMkLst>
            <pc:docMk/>
            <pc:sldMk cId="1405486523" sldId="266"/>
            <ac:spMk id="4" creationId="{2B18DE20-E289-F0BE-1FE4-4E1127C1F728}"/>
          </ac:spMkLst>
        </pc:spChg>
        <pc:spChg chg="del">
          <ac:chgData name="Changho Han" userId="6fb60621bad00da2" providerId="LiveId" clId="{FC23278B-DEC5-4CA5-8511-FC5366371E3C}" dt="2024-07-15T07:23:42.575" v="1503" actId="478"/>
          <ac:spMkLst>
            <pc:docMk/>
            <pc:sldMk cId="1405486523" sldId="266"/>
            <ac:spMk id="15" creationId="{889B3B81-EFDE-5778-8E8D-55DF857F9C62}"/>
          </ac:spMkLst>
        </pc:spChg>
        <pc:spChg chg="add mod">
          <ac:chgData name="Changho Han" userId="6fb60621bad00da2" providerId="LiveId" clId="{FC23278B-DEC5-4CA5-8511-FC5366371E3C}" dt="2024-07-15T07:36:08.092" v="1669"/>
          <ac:spMkLst>
            <pc:docMk/>
            <pc:sldMk cId="1405486523" sldId="266"/>
            <ac:spMk id="26" creationId="{9383E9B1-7CED-55CB-14A5-6BF354F7A28A}"/>
          </ac:spMkLst>
        </pc:spChg>
        <pc:spChg chg="del">
          <ac:chgData name="Changho Han" userId="6fb60621bad00da2" providerId="LiveId" clId="{FC23278B-DEC5-4CA5-8511-FC5366371E3C}" dt="2024-07-15T07:23:42.575" v="1503" actId="478"/>
          <ac:spMkLst>
            <pc:docMk/>
            <pc:sldMk cId="1405486523" sldId="266"/>
            <ac:spMk id="27" creationId="{66CE4635-E542-B015-7140-A80192FF2555}"/>
          </ac:spMkLst>
        </pc:spChg>
        <pc:spChg chg="add mod">
          <ac:chgData name="Changho Han" userId="6fb60621bad00da2" providerId="LiveId" clId="{FC23278B-DEC5-4CA5-8511-FC5366371E3C}" dt="2024-07-15T07:38:31.866" v="1741" actId="1076"/>
          <ac:spMkLst>
            <pc:docMk/>
            <pc:sldMk cId="1405486523" sldId="266"/>
            <ac:spMk id="48" creationId="{3B194D97-16A8-65C0-6F2A-73FA7F8FB9FD}"/>
          </ac:spMkLst>
        </pc:spChg>
        <pc:picChg chg="add del mod">
          <ac:chgData name="Changho Han" userId="6fb60621bad00da2" providerId="LiveId" clId="{FC23278B-DEC5-4CA5-8511-FC5366371E3C}" dt="2024-07-15T07:34:01.842" v="1656" actId="478"/>
          <ac:picMkLst>
            <pc:docMk/>
            <pc:sldMk cId="1405486523" sldId="266"/>
            <ac:picMk id="3" creationId="{DE163238-6BDD-DF71-9CE1-AE89383B22CB}"/>
          </ac:picMkLst>
        </pc:picChg>
        <pc:picChg chg="del">
          <ac:chgData name="Changho Han" userId="6fb60621bad00da2" providerId="LiveId" clId="{FC23278B-DEC5-4CA5-8511-FC5366371E3C}" dt="2024-07-15T07:23:39.969" v="1500" actId="478"/>
          <ac:picMkLst>
            <pc:docMk/>
            <pc:sldMk cId="1405486523" sldId="266"/>
            <ac:picMk id="6" creationId="{F5D0E559-09BE-B7EC-1159-9110FD0BFC19}"/>
          </ac:picMkLst>
        </pc:picChg>
        <pc:picChg chg="add del mod">
          <ac:chgData name="Changho Han" userId="6fb60621bad00da2" providerId="LiveId" clId="{FC23278B-DEC5-4CA5-8511-FC5366371E3C}" dt="2024-07-15T07:34:00.214" v="1654" actId="478"/>
          <ac:picMkLst>
            <pc:docMk/>
            <pc:sldMk cId="1405486523" sldId="266"/>
            <ac:picMk id="7" creationId="{AEDFA2FA-49C9-2799-3262-1AB82A310334}"/>
          </ac:picMkLst>
        </pc:picChg>
        <pc:picChg chg="del">
          <ac:chgData name="Changho Han" userId="6fb60621bad00da2" providerId="LiveId" clId="{FC23278B-DEC5-4CA5-8511-FC5366371E3C}" dt="2024-07-15T07:23:40.619" v="1502" actId="478"/>
          <ac:picMkLst>
            <pc:docMk/>
            <pc:sldMk cId="1405486523" sldId="266"/>
            <ac:picMk id="8" creationId="{FED4DDA2-D4FE-2091-433D-53F835913F2E}"/>
          </ac:picMkLst>
        </pc:picChg>
        <pc:picChg chg="del">
          <ac:chgData name="Changho Han" userId="6fb60621bad00da2" providerId="LiveId" clId="{FC23278B-DEC5-4CA5-8511-FC5366371E3C}" dt="2024-07-15T07:23:40.179" v="1501" actId="478"/>
          <ac:picMkLst>
            <pc:docMk/>
            <pc:sldMk cId="1405486523" sldId="266"/>
            <ac:picMk id="10" creationId="{86D19C5A-AA63-8D5C-FCC5-62B942CA1B12}"/>
          </ac:picMkLst>
        </pc:picChg>
        <pc:picChg chg="add del mod">
          <ac:chgData name="Changho Han" userId="6fb60621bad00da2" providerId="LiveId" clId="{FC23278B-DEC5-4CA5-8511-FC5366371E3C}" dt="2024-07-15T07:34:01.502" v="1655" actId="478"/>
          <ac:picMkLst>
            <pc:docMk/>
            <pc:sldMk cId="1405486523" sldId="266"/>
            <ac:picMk id="11" creationId="{B15C2600-1396-6E78-1B74-16EE3DE107F9}"/>
          </ac:picMkLst>
        </pc:picChg>
        <pc:picChg chg="add mod">
          <ac:chgData name="Changho Han" userId="6fb60621bad00da2" providerId="LiveId" clId="{FC23278B-DEC5-4CA5-8511-FC5366371E3C}" dt="2024-07-15T07:36:18.947" v="1681" actId="1036"/>
          <ac:picMkLst>
            <pc:docMk/>
            <pc:sldMk cId="1405486523" sldId="266"/>
            <ac:picMk id="16" creationId="{C9704F9A-82B5-82BA-25D3-4B93049CB530}"/>
          </ac:picMkLst>
        </pc:picChg>
        <pc:picChg chg="add mod">
          <ac:chgData name="Changho Han" userId="6fb60621bad00da2" providerId="LiveId" clId="{FC23278B-DEC5-4CA5-8511-FC5366371E3C}" dt="2024-07-15T07:36:18.947" v="1681" actId="1036"/>
          <ac:picMkLst>
            <pc:docMk/>
            <pc:sldMk cId="1405486523" sldId="266"/>
            <ac:picMk id="20" creationId="{D029BC89-D5C3-DA46-4181-0FC8BF8AA3D3}"/>
          </ac:picMkLst>
        </pc:picChg>
        <pc:picChg chg="add mod">
          <ac:chgData name="Changho Han" userId="6fb60621bad00da2" providerId="LiveId" clId="{FC23278B-DEC5-4CA5-8511-FC5366371E3C}" dt="2024-07-15T07:36:18.947" v="1681" actId="1036"/>
          <ac:picMkLst>
            <pc:docMk/>
            <pc:sldMk cId="1405486523" sldId="266"/>
            <ac:picMk id="23" creationId="{190023BD-6788-D6B8-6C13-D357025001B4}"/>
          </ac:picMkLst>
        </pc:picChg>
        <pc:cxnChg chg="del">
          <ac:chgData name="Changho Han" userId="6fb60621bad00da2" providerId="LiveId" clId="{FC23278B-DEC5-4CA5-8511-FC5366371E3C}" dt="2024-07-15T07:23:42.575" v="1503" actId="478"/>
          <ac:cxnSpMkLst>
            <pc:docMk/>
            <pc:sldMk cId="1405486523" sldId="266"/>
            <ac:cxnSpMk id="12" creationId="{29D8733E-14FB-C18E-D514-42119057B158}"/>
          </ac:cxnSpMkLst>
        </pc:cxnChg>
        <pc:cxnChg chg="del">
          <ac:chgData name="Changho Han" userId="6fb60621bad00da2" providerId="LiveId" clId="{FC23278B-DEC5-4CA5-8511-FC5366371E3C}" dt="2024-07-15T07:23:42.575" v="1503" actId="478"/>
          <ac:cxnSpMkLst>
            <pc:docMk/>
            <pc:sldMk cId="1405486523" sldId="266"/>
            <ac:cxnSpMk id="13" creationId="{C4FC59E7-53CE-3652-A0F6-9C0D9A22AC60}"/>
          </ac:cxnSpMkLst>
        </pc:cxnChg>
        <pc:cxnChg chg="del">
          <ac:chgData name="Changho Han" userId="6fb60621bad00da2" providerId="LiveId" clId="{FC23278B-DEC5-4CA5-8511-FC5366371E3C}" dt="2024-07-15T07:23:42.575" v="1503" actId="478"/>
          <ac:cxnSpMkLst>
            <pc:docMk/>
            <pc:sldMk cId="1405486523" sldId="266"/>
            <ac:cxnSpMk id="17" creationId="{C390E471-AD5D-B69E-51E2-966B051C26D3}"/>
          </ac:cxnSpMkLst>
        </pc:cxnChg>
        <pc:cxnChg chg="del">
          <ac:chgData name="Changho Han" userId="6fb60621bad00da2" providerId="LiveId" clId="{FC23278B-DEC5-4CA5-8511-FC5366371E3C}" dt="2024-07-15T07:23:42.575" v="1503" actId="478"/>
          <ac:cxnSpMkLst>
            <pc:docMk/>
            <pc:sldMk cId="1405486523" sldId="266"/>
            <ac:cxnSpMk id="18" creationId="{7FE36309-43B7-8157-1DF7-644E2AB7E8A1}"/>
          </ac:cxnSpMkLst>
        </pc:cxnChg>
        <pc:cxnChg chg="del">
          <ac:chgData name="Changho Han" userId="6fb60621bad00da2" providerId="LiveId" clId="{FC23278B-DEC5-4CA5-8511-FC5366371E3C}" dt="2024-07-15T07:23:42.575" v="1503" actId="478"/>
          <ac:cxnSpMkLst>
            <pc:docMk/>
            <pc:sldMk cId="1405486523" sldId="266"/>
            <ac:cxnSpMk id="21" creationId="{F8BB30BF-96A4-C0B6-B140-4CC7F150A913}"/>
          </ac:cxnSpMkLst>
        </pc:cxnChg>
        <pc:cxnChg chg="del">
          <ac:chgData name="Changho Han" userId="6fb60621bad00da2" providerId="LiveId" clId="{FC23278B-DEC5-4CA5-8511-FC5366371E3C}" dt="2024-07-15T07:23:42.575" v="1503" actId="478"/>
          <ac:cxnSpMkLst>
            <pc:docMk/>
            <pc:sldMk cId="1405486523" sldId="266"/>
            <ac:cxnSpMk id="24" creationId="{505B9E21-087E-BB09-A2A0-7127EF6C2E4C}"/>
          </ac:cxnSpMkLst>
        </pc:cxnChg>
        <pc:cxnChg chg="add mod">
          <ac:chgData name="Changho Han" userId="6fb60621bad00da2" providerId="LiveId" clId="{FC23278B-DEC5-4CA5-8511-FC5366371E3C}" dt="2024-07-15T07:36:24.776" v="1683" actId="14100"/>
          <ac:cxnSpMkLst>
            <pc:docMk/>
            <pc:sldMk cId="1405486523" sldId="266"/>
            <ac:cxnSpMk id="25" creationId="{45D98300-DF23-3B89-271C-7B72E3383C0D}"/>
          </ac:cxnSpMkLst>
        </pc:cxnChg>
        <pc:cxnChg chg="add mod">
          <ac:chgData name="Changho Han" userId="6fb60621bad00da2" providerId="LiveId" clId="{FC23278B-DEC5-4CA5-8511-FC5366371E3C}" dt="2024-07-15T07:36:32.126" v="1687" actId="14100"/>
          <ac:cxnSpMkLst>
            <pc:docMk/>
            <pc:sldMk cId="1405486523" sldId="266"/>
            <ac:cxnSpMk id="28" creationId="{F40F9A6D-C477-BB24-EA68-F4EDB47C803A}"/>
          </ac:cxnSpMkLst>
        </pc:cxnChg>
        <pc:cxnChg chg="del">
          <ac:chgData name="Changho Han" userId="6fb60621bad00da2" providerId="LiveId" clId="{FC23278B-DEC5-4CA5-8511-FC5366371E3C}" dt="2024-07-15T07:23:42.575" v="1503" actId="478"/>
          <ac:cxnSpMkLst>
            <pc:docMk/>
            <pc:sldMk cId="1405486523" sldId="266"/>
            <ac:cxnSpMk id="30" creationId="{38301EC6-3A89-1C9E-9B0E-9034B1EB032A}"/>
          </ac:cxnSpMkLst>
        </pc:cxnChg>
        <pc:cxnChg chg="add mod">
          <ac:chgData name="Changho Han" userId="6fb60621bad00da2" providerId="LiveId" clId="{FC23278B-DEC5-4CA5-8511-FC5366371E3C}" dt="2024-07-15T07:36:30.074" v="1686" actId="14100"/>
          <ac:cxnSpMkLst>
            <pc:docMk/>
            <pc:sldMk cId="1405486523" sldId="266"/>
            <ac:cxnSpMk id="31" creationId="{4AD25F50-F7C6-EEA6-8DCE-4B08B9CBA70D}"/>
          </ac:cxnSpMkLst>
        </pc:cxnChg>
        <pc:cxnChg chg="add mod">
          <ac:chgData name="Changho Han" userId="6fb60621bad00da2" providerId="LiveId" clId="{FC23278B-DEC5-4CA5-8511-FC5366371E3C}" dt="2024-07-15T07:36:36.049" v="1690" actId="14100"/>
          <ac:cxnSpMkLst>
            <pc:docMk/>
            <pc:sldMk cId="1405486523" sldId="266"/>
            <ac:cxnSpMk id="34" creationId="{D3E841B1-BDDA-9E52-ED97-EFD3E2005F25}"/>
          </ac:cxnSpMkLst>
        </pc:cxnChg>
        <pc:cxnChg chg="add mod">
          <ac:chgData name="Changho Han" userId="6fb60621bad00da2" providerId="LiveId" clId="{FC23278B-DEC5-4CA5-8511-FC5366371E3C}" dt="2024-07-15T07:37:51.633" v="1692" actId="1076"/>
          <ac:cxnSpMkLst>
            <pc:docMk/>
            <pc:sldMk cId="1405486523" sldId="266"/>
            <ac:cxnSpMk id="37" creationId="{94B5E5B4-7651-0ED5-FF87-E8809DDA8D51}"/>
          </ac:cxnSpMkLst>
        </pc:cxnChg>
        <pc:cxnChg chg="add mod">
          <ac:chgData name="Changho Han" userId="6fb60621bad00da2" providerId="LiveId" clId="{FC23278B-DEC5-4CA5-8511-FC5366371E3C}" dt="2024-07-15T07:37:54.334" v="1694" actId="1076"/>
          <ac:cxnSpMkLst>
            <pc:docMk/>
            <pc:sldMk cId="1405486523" sldId="266"/>
            <ac:cxnSpMk id="38" creationId="{195056D2-DAD4-E0EB-EE93-D63F87ACC6D7}"/>
          </ac:cxnSpMkLst>
        </pc:cxnChg>
        <pc:cxnChg chg="add mod">
          <ac:chgData name="Changho Han" userId="6fb60621bad00da2" providerId="LiveId" clId="{FC23278B-DEC5-4CA5-8511-FC5366371E3C}" dt="2024-07-15T07:37:57.573" v="1697" actId="14100"/>
          <ac:cxnSpMkLst>
            <pc:docMk/>
            <pc:sldMk cId="1405486523" sldId="266"/>
            <ac:cxnSpMk id="39" creationId="{0E65FC8E-C58A-B3D1-349A-F8A35B22DB67}"/>
          </ac:cxnSpMkLst>
        </pc:cxnChg>
        <pc:cxnChg chg="add mod">
          <ac:chgData name="Changho Han" userId="6fb60621bad00da2" providerId="LiveId" clId="{FC23278B-DEC5-4CA5-8511-FC5366371E3C}" dt="2024-07-15T07:38:01.506" v="1700" actId="14100"/>
          <ac:cxnSpMkLst>
            <pc:docMk/>
            <pc:sldMk cId="1405486523" sldId="266"/>
            <ac:cxnSpMk id="42" creationId="{4356E672-D57A-4D6A-94B0-0E94010826F5}"/>
          </ac:cxnSpMkLst>
        </pc:cxnChg>
        <pc:cxnChg chg="add mod">
          <ac:chgData name="Changho Han" userId="6fb60621bad00da2" providerId="LiveId" clId="{FC23278B-DEC5-4CA5-8511-FC5366371E3C}" dt="2024-07-15T07:38:16.285" v="1703" actId="14100"/>
          <ac:cxnSpMkLst>
            <pc:docMk/>
            <pc:sldMk cId="1405486523" sldId="266"/>
            <ac:cxnSpMk id="45" creationId="{1A932D04-FD3C-B317-30A1-27F16B9F99D5}"/>
          </ac:cxnSpMkLst>
        </pc:cxnChg>
        <pc:cxnChg chg="add mod">
          <ac:chgData name="Changho Han" userId="6fb60621bad00da2" providerId="LiveId" clId="{FC23278B-DEC5-4CA5-8511-FC5366371E3C}" dt="2024-07-15T07:39:48.682" v="1743" actId="1076"/>
          <ac:cxnSpMkLst>
            <pc:docMk/>
            <pc:sldMk cId="1405486523" sldId="266"/>
            <ac:cxnSpMk id="49" creationId="{5F34FA62-EDDB-C33E-1EF1-5AD17DCF10E7}"/>
          </ac:cxnSpMkLst>
        </pc:cxnChg>
        <pc:cxnChg chg="add mod">
          <ac:chgData name="Changho Han" userId="6fb60621bad00da2" providerId="LiveId" clId="{FC23278B-DEC5-4CA5-8511-FC5366371E3C}" dt="2024-07-15T07:40:14.109" v="1745" actId="1076"/>
          <ac:cxnSpMkLst>
            <pc:docMk/>
            <pc:sldMk cId="1405486523" sldId="266"/>
            <ac:cxnSpMk id="50" creationId="{E98B7013-A6C6-03C9-38C0-EF52A079C5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6B6CD-F02A-D312-9CE9-4688F5B69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BCACC-BCD2-6208-580A-F75C27C2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252B2-4496-7920-A098-A2695900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0AC1F-97C5-3B0F-9992-48A18424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E2613-C393-18A7-7ABC-B40A91A8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0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2A48-097F-D16E-74CB-939C2B00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4BE8CA-10A3-44BB-279D-6329D17C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9AD8F-6965-9819-3EAC-6E141CC0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9C948-9898-60B6-6A2F-E70CBF0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34003-B7DC-B302-CA50-3F6592B3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D6DDFE-F170-B44C-AA0E-8D7CD385B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5C454-23F3-9784-E8B1-DA0050DF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0202F-57F7-627D-F9BE-0BD05A4E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4D03-854F-C1DD-5A5C-ADDAE2D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447D9-6F94-C1CA-B657-E888ECA8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7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73275-559F-F8D6-3DE4-7EDF511C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9F0DC-A26D-2220-7BC6-21BA9342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FE2EC-C96D-B0CC-87F3-13C8EF17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9EF6B-3EF7-2D75-6DB6-211C7669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1A4D-97DB-CD98-09BD-8F7293FA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237A3-7ECC-41CC-719B-93C99CE8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FC91F-265F-1AF6-758A-F5553FF2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1C559-B832-CC3E-42A3-E8EABFB5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E382C-C106-1FE5-F19F-C23AE2F5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1AC4-591D-42B3-337B-56900ACC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2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FDB5-8364-CE79-FCA9-C2D8E69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A3B14-57B4-F5F3-A20F-CB34C22D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C6718-3289-C95E-7A67-B06A17F4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AB0CE-A3C1-CA32-F337-D098325C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57416-B218-3EFB-1FBC-E9516E6E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BC42F-F08A-787A-AA75-C020C1BF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57384-88AD-23F2-D4C2-8DA8D863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3925C-94A4-BE76-FDA8-F3619AFE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84429-B991-352B-0E08-27420BF0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4757E2-43B2-5C8D-F547-20B58036A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940DE3-C3FF-19B1-FC8F-99C7B56FA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DF9ED8-1955-C728-949B-2B0C943B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993C7-8955-4DF0-7045-656AE41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DEADB-D586-010E-1519-7FCE7B09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73E4-BEFC-3654-CAC4-2FE95ED7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66B976-AB2F-7578-35DE-43A7975A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59DCA7-E231-5B10-E0E1-3CA3C50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10C20-DFC2-48DA-D427-B3B276AF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14FAE8-2E9C-0647-0370-8D84D61A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8B3FFF-64EC-BEA9-9B24-1DCF10B5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D5661-2278-3195-3B0E-F3DFB715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6340-C8AF-E2A7-9056-60199CF6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C8423-2F76-CB6F-19B5-4096C9F3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438F9C-5DCE-F353-CC04-BCB3DB4A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5482A-B511-FBC6-63CC-C241B9C4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C689-39E9-E159-3D8F-DC396CB6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DE142-93E2-D68B-6891-4B81075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3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B71AD-6518-5661-0559-7EB64DEE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32BBF-0C94-C25A-53A5-1CC43CDDB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F5256-B0DF-3DD8-3790-6C8B6E2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F9C65-5CA2-05D7-1BD9-D3D2C1DA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1D96A-09B9-3376-0A27-E5B3DB72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527A3-3FF4-3461-C0F6-64B25F59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3F5F18-0AE5-C475-2869-1A6C717D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ACEB0-C774-1B4F-F99D-5E214DD7E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62C20-CBD7-A779-475B-019261B6E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290CA-0F09-4713-888A-C2E12250A6FC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7AE5E-9889-2768-6F63-E9319C26B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F54F1-0E1F-AC12-7FBF-57C8280B8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690BC-7F5D-4679-B587-E8187C5D2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9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06E6D4-BEDC-2FAB-F464-C26A4FD8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30" y="855262"/>
            <a:ext cx="5645888" cy="939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0253A1-EAF4-86BD-9D0D-8977A0DB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65" y="5617030"/>
            <a:ext cx="6189618" cy="936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63A0BA-E51E-2045-7E7A-92991A13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0" y="855262"/>
            <a:ext cx="5621374" cy="890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B64B5-8CDA-6510-2418-0B4F9B87673A}"/>
              </a:ext>
            </a:extLst>
          </p:cNvPr>
          <p:cNvSpPr txBox="1"/>
          <p:nvPr/>
        </p:nvSpPr>
        <p:spPr>
          <a:xfrm>
            <a:off x="184675" y="485930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Replaced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B372C-33C9-4B1E-29C6-60AB32995E6D}"/>
              </a:ext>
            </a:extLst>
          </p:cNvPr>
          <p:cNvSpPr txBox="1"/>
          <p:nvPr/>
        </p:nvSpPr>
        <p:spPr>
          <a:xfrm>
            <a:off x="6326395" y="492708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Masked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8115D-9F76-61D5-60C4-ECF358B5AB53}"/>
              </a:ext>
            </a:extLst>
          </p:cNvPr>
          <p:cNvSpPr txBox="1"/>
          <p:nvPr/>
        </p:nvSpPr>
        <p:spPr>
          <a:xfrm>
            <a:off x="3440737" y="5247699"/>
            <a:ext cx="214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Replaced_enclosed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A5E7B-5D91-D613-A041-73FBA4141C2D}"/>
              </a:ext>
            </a:extLst>
          </p:cNvPr>
          <p:cNvSpPr txBox="1"/>
          <p:nvPr/>
        </p:nvSpPr>
        <p:spPr>
          <a:xfrm>
            <a:off x="858462" y="3340562"/>
            <a:ext cx="10132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 python function to </a:t>
            </a:r>
          </a:p>
          <a:p>
            <a:r>
              <a:rPr lang="en-US" altLang="ko-KR"/>
              <a:t>i</a:t>
            </a:r>
            <a:r>
              <a:rPr lang="ko-KR" altLang="en-US"/>
              <a:t>dentify all masked patterns enclosed within [** and **] in the masked data. </a:t>
            </a:r>
          </a:p>
          <a:p>
            <a:r>
              <a:rPr lang="ko-KR" altLang="en-US"/>
              <a:t>then find the corresponding parts in the original data, and enclose these parts with [** and **]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909349-8F10-08BC-4C48-F68B926A5771}"/>
              </a:ext>
            </a:extLst>
          </p:cNvPr>
          <p:cNvCxnSpPr>
            <a:cxnSpLocks/>
          </p:cNvCxnSpPr>
          <p:nvPr/>
        </p:nvCxnSpPr>
        <p:spPr>
          <a:xfrm>
            <a:off x="4259580" y="1949117"/>
            <a:ext cx="624840" cy="1192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2351E4-F365-EC5A-5AA3-C647F71E8FFF}"/>
              </a:ext>
            </a:extLst>
          </p:cNvPr>
          <p:cNvCxnSpPr>
            <a:cxnSpLocks/>
          </p:cNvCxnSpPr>
          <p:nvPr/>
        </p:nvCxnSpPr>
        <p:spPr>
          <a:xfrm flipH="1">
            <a:off x="6659880" y="1949117"/>
            <a:ext cx="861060" cy="1160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0EEAF9-B505-1D70-4268-F882EC8023E9}"/>
              </a:ext>
            </a:extLst>
          </p:cNvPr>
          <p:cNvCxnSpPr>
            <a:cxnSpLocks/>
          </p:cNvCxnSpPr>
          <p:nvPr/>
        </p:nvCxnSpPr>
        <p:spPr>
          <a:xfrm>
            <a:off x="5573727" y="4467151"/>
            <a:ext cx="0" cy="57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C2E922-69EA-AB7E-D090-26ED0B43E42D}"/>
              </a:ext>
            </a:extLst>
          </p:cNvPr>
          <p:cNvSpPr txBox="1"/>
          <p:nvPr/>
        </p:nvSpPr>
        <p:spPr>
          <a:xfrm>
            <a:off x="0" y="-16717"/>
            <a:ext cx="108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For performance evaluation, i first had to mark the anonymized parts in the “replaced” version.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152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6185E-2545-EA1F-89FC-90DAF9EFF096}"/>
              </a:ext>
            </a:extLst>
          </p:cNvPr>
          <p:cNvSpPr txBox="1"/>
          <p:nvPr/>
        </p:nvSpPr>
        <p:spPr>
          <a:xfrm>
            <a:off x="189272" y="106816"/>
            <a:ext cx="11353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Told GPT to anonymize the “replaced” version</a:t>
            </a:r>
          </a:p>
          <a:p>
            <a:endParaRPr lang="en-US" altLang="ko-KR"/>
          </a:p>
          <a:p>
            <a:r>
              <a:rPr lang="en-US" altLang="ko-KR"/>
              <a:t>system_content='''You are an anonimization tool in identifying attributes in texts that can identify or quasi-identify a user.</a:t>
            </a:r>
          </a:p>
          <a:p>
            <a:r>
              <a:rPr lang="en-US" altLang="ko-KR"/>
              <a:t>Return only the original text with the identification and labeling of the patient's personal information by adding it between [** and **].</a:t>
            </a:r>
          </a:p>
          <a:p>
            <a:r>
              <a:rPr lang="en-US" altLang="ko-KR"/>
              <a:t>For example, names such as John Doe should be given as [**John Doe**].</a:t>
            </a:r>
          </a:p>
          <a:p>
            <a:r>
              <a:rPr lang="en-US" altLang="ko-KR"/>
              <a:t>Dates such as 2024/07/01 should be given as [**2024/07/01**].</a:t>
            </a:r>
          </a:p>
          <a:p>
            <a:r>
              <a:rPr lang="en-US" altLang="ko-KR"/>
              <a:t>Other information such as the sex, words that can identify a person's sex, occupation, place of residence, contact information, identifiable numbers, medical history , etc should also be anonymized.</a:t>
            </a:r>
          </a:p>
          <a:p>
            <a:r>
              <a:rPr lang="en-US" altLang="ko-KR"/>
              <a:t>Do not comment anything else.</a:t>
            </a:r>
          </a:p>
          <a:p>
            <a:r>
              <a:rPr lang="en-US" altLang="ko-KR"/>
              <a:t>'''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9E6CF-DD85-9F70-6D62-291F37B58850}"/>
              </a:ext>
            </a:extLst>
          </p:cNvPr>
          <p:cNvSpPr txBox="1"/>
          <p:nvPr/>
        </p:nvSpPr>
        <p:spPr>
          <a:xfrm>
            <a:off x="189272" y="5461348"/>
            <a:ext cx="9808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jupyter notebook and the results that i’ve uploaded on Github last week was wrong</a:t>
            </a:r>
          </a:p>
          <a:p>
            <a:r>
              <a:rPr lang="en-US" altLang="ko-KR"/>
              <a:t>(I told GPT to anonymize the “replaced_enclosed” version instead of the “replaced” version)</a:t>
            </a:r>
          </a:p>
          <a:p>
            <a:r>
              <a:rPr lang="en-US" altLang="ko-KR"/>
              <a:t>I’ve uploaded the corrected jupyter notebook and results on Github.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1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19B16F-53D2-5070-40DD-6A9A67AE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6" y="815109"/>
            <a:ext cx="8236353" cy="5573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4EA89-EABD-907D-71F7-265FBBA497EB}"/>
              </a:ext>
            </a:extLst>
          </p:cNvPr>
          <p:cNvSpPr txBox="1"/>
          <p:nvPr/>
        </p:nvSpPr>
        <p:spPr>
          <a:xfrm>
            <a:off x="870558" y="256784"/>
            <a:ext cx="8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results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1CF386-4DB7-1E67-586A-CD347C9D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79" y="1153068"/>
            <a:ext cx="2940201" cy="1816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5FAAF1-B7DA-8227-0DDD-D2582F6F108D}"/>
              </a:ext>
            </a:extLst>
          </p:cNvPr>
          <p:cNvSpPr txBox="1"/>
          <p:nvPr/>
        </p:nvSpPr>
        <p:spPr>
          <a:xfrm>
            <a:off x="384979" y="3114795"/>
            <a:ext cx="11422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It may be necessary to exclude very short text data. </a:t>
            </a:r>
          </a:p>
          <a:p>
            <a:r>
              <a:rPr lang="en-US" altLang="ko-KR"/>
              <a:t>Perhaps,</a:t>
            </a:r>
            <a:r>
              <a:rPr lang="ko-KR" altLang="en-US"/>
              <a:t> </a:t>
            </a:r>
            <a:r>
              <a:rPr lang="en-US" altLang="ko-KR"/>
              <a:t>text with less than 50 characters including spaces?</a:t>
            </a:r>
          </a:p>
          <a:p>
            <a:endParaRPr lang="en-US" altLang="ko-KR"/>
          </a:p>
          <a:p>
            <a:r>
              <a:rPr lang="en-US" altLang="ko-KR"/>
              <a:t>Because it is also important for GPT not to anonymize text data that does not contain any personal information, </a:t>
            </a:r>
          </a:p>
          <a:p>
            <a:r>
              <a:rPr lang="en-US" altLang="ko-KR"/>
              <a:t>text data without anonymized parts should not be excluded simply because they do not contain anonymized parts?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C20A9-26DE-94E2-7C5F-78449F2487D7}"/>
              </a:ext>
            </a:extLst>
          </p:cNvPr>
          <p:cNvSpPr txBox="1"/>
          <p:nvPr/>
        </p:nvSpPr>
        <p:spPr>
          <a:xfrm>
            <a:off x="56367" y="5636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Discussion 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772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8DE20-E289-F0BE-1FE4-4E1127C1F728}"/>
              </a:ext>
            </a:extLst>
          </p:cNvPr>
          <p:cNvSpPr txBox="1"/>
          <p:nvPr/>
        </p:nvSpPr>
        <p:spPr>
          <a:xfrm>
            <a:off x="56367" y="5636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Discussion 2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D0E559-09BE-B7EC-1159-9110FD0B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0" y="590496"/>
            <a:ext cx="3870432" cy="51661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D4DDA2-D4FE-2091-433D-53F83591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08" y="590496"/>
            <a:ext cx="3870432" cy="5154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D19C5A-AA63-8D5C-FCC5-62B942CA1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48" y="590496"/>
            <a:ext cx="3871803" cy="515496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D8733E-14FB-C18E-D514-42119057B158}"/>
              </a:ext>
            </a:extLst>
          </p:cNvPr>
          <p:cNvCxnSpPr/>
          <p:nvPr/>
        </p:nvCxnSpPr>
        <p:spPr>
          <a:xfrm>
            <a:off x="4653419" y="1291104"/>
            <a:ext cx="136533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FC59E7-53CE-3652-A0F6-9C0D9A22AC60}"/>
              </a:ext>
            </a:extLst>
          </p:cNvPr>
          <p:cNvCxnSpPr>
            <a:cxnSpLocks/>
          </p:cNvCxnSpPr>
          <p:nvPr/>
        </p:nvCxnSpPr>
        <p:spPr>
          <a:xfrm>
            <a:off x="8575845" y="1295554"/>
            <a:ext cx="114527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9B3B81-EFDE-5778-8E8D-55DF857F9C62}"/>
              </a:ext>
            </a:extLst>
          </p:cNvPr>
          <p:cNvSpPr txBox="1"/>
          <p:nvPr/>
        </p:nvSpPr>
        <p:spPr>
          <a:xfrm>
            <a:off x="6168452" y="56367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Currently, this is counted as wrong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90E471-AD5D-B69E-51E2-966B051C26D3}"/>
              </a:ext>
            </a:extLst>
          </p:cNvPr>
          <p:cNvCxnSpPr/>
          <p:nvPr/>
        </p:nvCxnSpPr>
        <p:spPr>
          <a:xfrm flipV="1">
            <a:off x="5441430" y="425699"/>
            <a:ext cx="1738859" cy="743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E36309-43B7-8157-1DF7-644E2AB7E8A1}"/>
              </a:ext>
            </a:extLst>
          </p:cNvPr>
          <p:cNvCxnSpPr>
            <a:cxnSpLocks/>
          </p:cNvCxnSpPr>
          <p:nvPr/>
        </p:nvCxnSpPr>
        <p:spPr>
          <a:xfrm flipH="1" flipV="1">
            <a:off x="7457607" y="425699"/>
            <a:ext cx="1349114" cy="743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BB30BF-96A4-C0B6-B140-4CC7F150A913}"/>
              </a:ext>
            </a:extLst>
          </p:cNvPr>
          <p:cNvCxnSpPr>
            <a:cxnSpLocks/>
          </p:cNvCxnSpPr>
          <p:nvPr/>
        </p:nvCxnSpPr>
        <p:spPr>
          <a:xfrm flipV="1">
            <a:off x="9833548" y="2692400"/>
            <a:ext cx="593152" cy="418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5B9E21-087E-BB09-A2A0-7127EF6C2E4C}"/>
              </a:ext>
            </a:extLst>
          </p:cNvPr>
          <p:cNvCxnSpPr>
            <a:cxnSpLocks/>
          </p:cNvCxnSpPr>
          <p:nvPr/>
        </p:nvCxnSpPr>
        <p:spPr>
          <a:xfrm flipV="1">
            <a:off x="10003156" y="2692400"/>
            <a:ext cx="519939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CE4635-E542-B015-7140-A80192FF2555}"/>
              </a:ext>
            </a:extLst>
          </p:cNvPr>
          <p:cNvSpPr txBox="1"/>
          <p:nvPr/>
        </p:nvSpPr>
        <p:spPr>
          <a:xfrm>
            <a:off x="10076192" y="1853598"/>
            <a:ext cx="161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GPT failed to target phone numbers only</a:t>
            </a:r>
            <a:endParaRPr lang="ko-KR" altLang="en-US" sz="1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301EC6-3A89-1C9E-9B0E-9034B1EB032A}"/>
              </a:ext>
            </a:extLst>
          </p:cNvPr>
          <p:cNvCxnSpPr>
            <a:cxnSpLocks/>
          </p:cNvCxnSpPr>
          <p:nvPr/>
        </p:nvCxnSpPr>
        <p:spPr>
          <a:xfrm flipH="1" flipV="1">
            <a:off x="11055350" y="2692400"/>
            <a:ext cx="152400" cy="298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E02CF4E-0AA4-6D43-CED8-CCAE04DE9744}"/>
              </a:ext>
            </a:extLst>
          </p:cNvPr>
          <p:cNvCxnSpPr>
            <a:cxnSpLocks/>
          </p:cNvCxnSpPr>
          <p:nvPr/>
        </p:nvCxnSpPr>
        <p:spPr>
          <a:xfrm>
            <a:off x="8328195" y="1416204"/>
            <a:ext cx="114527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3A21A5-0960-32BA-A356-7D57E79AA694}"/>
              </a:ext>
            </a:extLst>
          </p:cNvPr>
          <p:cNvCxnSpPr>
            <a:cxnSpLocks/>
          </p:cNvCxnSpPr>
          <p:nvPr/>
        </p:nvCxnSpPr>
        <p:spPr>
          <a:xfrm flipH="1">
            <a:off x="7180289" y="1416204"/>
            <a:ext cx="1626432" cy="4851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81FED4-E340-CF86-7FFA-DA6E60D8418E}"/>
              </a:ext>
            </a:extLst>
          </p:cNvPr>
          <p:cNvSpPr txBox="1"/>
          <p:nvPr/>
        </p:nvSpPr>
        <p:spPr>
          <a:xfrm>
            <a:off x="5681272" y="6216858"/>
            <a:ext cx="355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We shouldn’t tell GPT to anonymize past medical history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0455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8DE20-E289-F0BE-1FE4-4E1127C1F728}"/>
              </a:ext>
            </a:extLst>
          </p:cNvPr>
          <p:cNvSpPr txBox="1"/>
          <p:nvPr/>
        </p:nvSpPr>
        <p:spPr>
          <a:xfrm>
            <a:off x="56367" y="5636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Discussion 3</a:t>
            </a:r>
            <a:endParaRPr lang="ko-KR" altLang="en-US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9704F9A-82B5-82BA-25D3-4B93049CB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" y="540000"/>
            <a:ext cx="3847458" cy="56201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29BC89-D5C3-DA46-4181-0FC8BF8A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50" y="543381"/>
            <a:ext cx="3847457" cy="56034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0023BD-6788-D6B8-6C13-D3570250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881" y="539999"/>
            <a:ext cx="3841865" cy="560341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D98300-DF23-3B89-271C-7B72E3383C0D}"/>
              </a:ext>
            </a:extLst>
          </p:cNvPr>
          <p:cNvCxnSpPr>
            <a:cxnSpLocks/>
          </p:cNvCxnSpPr>
          <p:nvPr/>
        </p:nvCxnSpPr>
        <p:spPr>
          <a:xfrm>
            <a:off x="4803115" y="922804"/>
            <a:ext cx="7277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83E9B1-7CED-55CB-14A5-6BF354F7A28A}"/>
              </a:ext>
            </a:extLst>
          </p:cNvPr>
          <p:cNvSpPr txBox="1"/>
          <p:nvPr/>
        </p:nvSpPr>
        <p:spPr>
          <a:xfrm>
            <a:off x="6168452" y="56367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Currently, this is counted as wrong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0F9A6D-C477-BB24-EA68-F4EDB47C803A}"/>
              </a:ext>
            </a:extLst>
          </p:cNvPr>
          <p:cNvCxnSpPr>
            <a:cxnSpLocks/>
          </p:cNvCxnSpPr>
          <p:nvPr/>
        </p:nvCxnSpPr>
        <p:spPr>
          <a:xfrm flipV="1">
            <a:off x="5200535" y="425699"/>
            <a:ext cx="1979754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D25F50-F7C6-EEA6-8DCE-4B08B9CBA70D}"/>
              </a:ext>
            </a:extLst>
          </p:cNvPr>
          <p:cNvCxnSpPr>
            <a:cxnSpLocks/>
          </p:cNvCxnSpPr>
          <p:nvPr/>
        </p:nvCxnSpPr>
        <p:spPr>
          <a:xfrm>
            <a:off x="8619465" y="922804"/>
            <a:ext cx="4229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3E841B1-BDDA-9E52-ED97-EFD3E2005F25}"/>
              </a:ext>
            </a:extLst>
          </p:cNvPr>
          <p:cNvCxnSpPr>
            <a:cxnSpLocks/>
          </p:cNvCxnSpPr>
          <p:nvPr/>
        </p:nvCxnSpPr>
        <p:spPr>
          <a:xfrm flipH="1" flipV="1">
            <a:off x="7332689" y="425699"/>
            <a:ext cx="1366811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B5E5B4-7651-0ED5-FF87-E8809DDA8D51}"/>
              </a:ext>
            </a:extLst>
          </p:cNvPr>
          <p:cNvCxnSpPr>
            <a:cxnSpLocks/>
          </p:cNvCxnSpPr>
          <p:nvPr/>
        </p:nvCxnSpPr>
        <p:spPr>
          <a:xfrm>
            <a:off x="5030750" y="1584490"/>
            <a:ext cx="7277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5056D2-DAD4-E0EB-EE93-D63F87ACC6D7}"/>
              </a:ext>
            </a:extLst>
          </p:cNvPr>
          <p:cNvCxnSpPr>
            <a:cxnSpLocks/>
          </p:cNvCxnSpPr>
          <p:nvPr/>
        </p:nvCxnSpPr>
        <p:spPr>
          <a:xfrm>
            <a:off x="9042400" y="1584490"/>
            <a:ext cx="7277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65FC8E-C58A-B3D1-349A-F8A35B22DB67}"/>
              </a:ext>
            </a:extLst>
          </p:cNvPr>
          <p:cNvCxnSpPr>
            <a:cxnSpLocks/>
          </p:cNvCxnSpPr>
          <p:nvPr/>
        </p:nvCxnSpPr>
        <p:spPr>
          <a:xfrm flipV="1">
            <a:off x="5735446" y="578100"/>
            <a:ext cx="1444843" cy="878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356E672-D57A-4D6A-94B0-0E94010826F5}"/>
              </a:ext>
            </a:extLst>
          </p:cNvPr>
          <p:cNvCxnSpPr>
            <a:cxnSpLocks/>
          </p:cNvCxnSpPr>
          <p:nvPr/>
        </p:nvCxnSpPr>
        <p:spPr>
          <a:xfrm flipH="1" flipV="1">
            <a:off x="7384881" y="578100"/>
            <a:ext cx="1731697" cy="878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A932D04-FD3C-B317-30A1-27F16B9F99D5}"/>
              </a:ext>
            </a:extLst>
          </p:cNvPr>
          <p:cNvCxnSpPr>
            <a:cxnSpLocks/>
          </p:cNvCxnSpPr>
          <p:nvPr/>
        </p:nvCxnSpPr>
        <p:spPr>
          <a:xfrm flipV="1">
            <a:off x="8321714" y="150471"/>
            <a:ext cx="1979754" cy="644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194D97-16A8-65C0-6F2A-73FA7F8FB9FD}"/>
              </a:ext>
            </a:extLst>
          </p:cNvPr>
          <p:cNvSpPr txBox="1"/>
          <p:nvPr/>
        </p:nvSpPr>
        <p:spPr>
          <a:xfrm>
            <a:off x="10368363" y="12808"/>
            <a:ext cx="1509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GPT failed to anonymize this</a:t>
            </a:r>
            <a:endParaRPr lang="ko-KR" altLang="en-US" sz="11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F34FA62-EDDB-C33E-1EF1-5AD17DCF10E7}"/>
              </a:ext>
            </a:extLst>
          </p:cNvPr>
          <p:cNvCxnSpPr>
            <a:cxnSpLocks/>
          </p:cNvCxnSpPr>
          <p:nvPr/>
        </p:nvCxnSpPr>
        <p:spPr>
          <a:xfrm>
            <a:off x="9360078" y="2159365"/>
            <a:ext cx="7277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98B7013-A6C6-03C9-38C0-EF52A079C5B6}"/>
              </a:ext>
            </a:extLst>
          </p:cNvPr>
          <p:cNvCxnSpPr>
            <a:cxnSpLocks/>
          </p:cNvCxnSpPr>
          <p:nvPr/>
        </p:nvCxnSpPr>
        <p:spPr>
          <a:xfrm>
            <a:off x="5007711" y="2173555"/>
            <a:ext cx="72773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8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D3DBAA-E570-A161-F592-F1F09FC6A356}"/>
              </a:ext>
            </a:extLst>
          </p:cNvPr>
          <p:cNvSpPr txBox="1"/>
          <p:nvPr/>
        </p:nvSpPr>
        <p:spPr>
          <a:xfrm>
            <a:off x="56367" y="56367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Discussion summary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A98-11A1-A322-9493-11C9A552AA17}"/>
              </a:ext>
            </a:extLst>
          </p:cNvPr>
          <p:cNvSpPr txBox="1"/>
          <p:nvPr/>
        </p:nvSpPr>
        <p:spPr>
          <a:xfrm>
            <a:off x="264428" y="666920"/>
            <a:ext cx="11353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It is necessary to refine the prompt further. </a:t>
            </a:r>
          </a:p>
          <a:p>
            <a:r>
              <a:rPr lang="en-US" altLang="ko-KR" b="1"/>
              <a:t>Detailed instructions in the prompt regarding the scope of anonymization?</a:t>
            </a:r>
          </a:p>
          <a:p>
            <a:r>
              <a:rPr lang="en-US" altLang="ko-KR" b="1"/>
              <a:t>And provide examples for each anonymization item?</a:t>
            </a:r>
          </a:p>
          <a:p>
            <a:endParaRPr lang="en-US" altLang="ko-KR"/>
          </a:p>
          <a:p>
            <a:r>
              <a:rPr lang="en-US" altLang="ko-KR"/>
              <a:t>system_content='''You are an anonimization tool in identifying attributes in texts that can identify or quasi-identify a user.</a:t>
            </a:r>
          </a:p>
          <a:p>
            <a:r>
              <a:rPr lang="en-US" altLang="ko-KR"/>
              <a:t>Return only the original text with the identification and labeling of the patient's personal information by adding it between [** and **].</a:t>
            </a:r>
          </a:p>
          <a:p>
            <a:r>
              <a:rPr lang="en-US" altLang="ko-KR"/>
              <a:t>For example, </a:t>
            </a:r>
            <a:r>
              <a:rPr lang="en-US" altLang="ko-KR" u="sng"/>
              <a:t>names</a:t>
            </a:r>
            <a:r>
              <a:rPr lang="en-US" altLang="ko-KR"/>
              <a:t> such as John Doe should be given as [**John Doe**].</a:t>
            </a:r>
          </a:p>
          <a:p>
            <a:r>
              <a:rPr lang="en-US" altLang="ko-KR" u="sng"/>
              <a:t>Dates</a:t>
            </a:r>
            <a:r>
              <a:rPr lang="en-US" altLang="ko-KR"/>
              <a:t> such as 2024/07/01 should be given as [**2024/07/01**].</a:t>
            </a:r>
          </a:p>
          <a:p>
            <a:r>
              <a:rPr lang="en-US" altLang="ko-KR" u="sng"/>
              <a:t>Other information such as the sex, words that can identify a person's sex, occupation, place of residence, contact information, identifiable numbers, medical history , etc should also be anonymized.</a:t>
            </a:r>
          </a:p>
          <a:p>
            <a:r>
              <a:rPr lang="en-US" altLang="ko-KR"/>
              <a:t>Do not comment anything else.</a:t>
            </a:r>
          </a:p>
          <a:p>
            <a:r>
              <a:rPr lang="en-US" altLang="ko-KR"/>
              <a:t>'''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8BCF7-DB49-94D0-09BF-6307EC8D7E35}"/>
              </a:ext>
            </a:extLst>
          </p:cNvPr>
          <p:cNvSpPr txBox="1"/>
          <p:nvPr/>
        </p:nvSpPr>
        <p:spPr>
          <a:xfrm>
            <a:off x="264428" y="5017014"/>
            <a:ext cx="8594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More flexibility in counting what is correct</a:t>
            </a:r>
          </a:p>
          <a:p>
            <a:r>
              <a:rPr lang="en-US" altLang="ko-KR" b="1"/>
              <a:t>ex) [**79**] años         vs.         [**79 años **]</a:t>
            </a:r>
          </a:p>
          <a:p>
            <a:r>
              <a:rPr lang="en-US" altLang="ko-KR" b="1"/>
              <a:t>ex) [**suegro**] y [**2 yernos**]            vs.            [**suegro y 2 yernos**]</a:t>
            </a:r>
          </a:p>
          <a:p>
            <a:r>
              <a:rPr lang="en-US" altLang="ko-KR" b="1"/>
              <a:t>ex) su [**esposa**]            vs.             [** su esposa**] </a:t>
            </a:r>
          </a:p>
          <a:p>
            <a:r>
              <a:rPr lang="en-US" altLang="ko-KR" b="1"/>
              <a:t>ex) 4 el [**1/05**]         vs.             [**4 el 1/05**]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165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540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Changho Han</dc:creator>
  <cp:lastModifiedBy>Changho Han</cp:lastModifiedBy>
  <cp:revision>1</cp:revision>
  <dcterms:created xsi:type="dcterms:W3CDTF">2024-07-15T00:18:15Z</dcterms:created>
  <dcterms:modified xsi:type="dcterms:W3CDTF">2024-07-15T07:50:53Z</dcterms:modified>
</cp:coreProperties>
</file>