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A49FD4-D787-4681-AE1A-77494F8214C9}" v="2" dt="2024-08-05T00:40:16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8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gho Han" userId="6fb60621bad00da2" providerId="LiveId" clId="{29A49FD4-D787-4681-AE1A-77494F8214C9}"/>
    <pc:docChg chg="custSel delSld modSld">
      <pc:chgData name="Changho Han" userId="6fb60621bad00da2" providerId="LiveId" clId="{29A49FD4-D787-4681-AE1A-77494F8214C9}" dt="2024-08-05T00:40:16.270" v="93"/>
      <pc:docMkLst>
        <pc:docMk/>
      </pc:docMkLst>
      <pc:sldChg chg="addSp modSp mod">
        <pc:chgData name="Changho Han" userId="6fb60621bad00da2" providerId="LiveId" clId="{29A49FD4-D787-4681-AE1A-77494F8214C9}" dt="2024-08-05T00:40:10.470" v="92" actId="20577"/>
        <pc:sldMkLst>
          <pc:docMk/>
          <pc:sldMk cId="4209567106" sldId="256"/>
        </pc:sldMkLst>
        <pc:spChg chg="add mod">
          <ac:chgData name="Changho Han" userId="6fb60621bad00da2" providerId="LiveId" clId="{29A49FD4-D787-4681-AE1A-77494F8214C9}" dt="2024-08-05T00:40:10.470" v="92" actId="20577"/>
          <ac:spMkLst>
            <pc:docMk/>
            <pc:sldMk cId="4209567106" sldId="256"/>
            <ac:spMk id="19" creationId="{F3BB6C78-6949-4C6F-8A1D-491ADC70C11A}"/>
          </ac:spMkLst>
        </pc:spChg>
        <pc:picChg chg="mod">
          <ac:chgData name="Changho Han" userId="6fb60621bad00da2" providerId="LiveId" clId="{29A49FD4-D787-4681-AE1A-77494F8214C9}" dt="2024-08-05T00:39:50.598" v="1" actId="1076"/>
          <ac:picMkLst>
            <pc:docMk/>
            <pc:sldMk cId="4209567106" sldId="256"/>
            <ac:picMk id="7" creationId="{C36177FD-056A-9083-4451-501B018EEE58}"/>
          </ac:picMkLst>
        </pc:picChg>
      </pc:sldChg>
      <pc:sldChg chg="addSp modSp">
        <pc:chgData name="Changho Han" userId="6fb60621bad00da2" providerId="LiveId" clId="{29A49FD4-D787-4681-AE1A-77494F8214C9}" dt="2024-08-05T00:40:16.270" v="93"/>
        <pc:sldMkLst>
          <pc:docMk/>
          <pc:sldMk cId="156607586" sldId="257"/>
        </pc:sldMkLst>
        <pc:spChg chg="add mod">
          <ac:chgData name="Changho Han" userId="6fb60621bad00da2" providerId="LiveId" clId="{29A49FD4-D787-4681-AE1A-77494F8214C9}" dt="2024-08-05T00:40:16.270" v="93"/>
          <ac:spMkLst>
            <pc:docMk/>
            <pc:sldMk cId="156607586" sldId="257"/>
            <ac:spMk id="19" creationId="{A2013CCC-A87D-E53A-E736-047CED25C1E9}"/>
          </ac:spMkLst>
        </pc:spChg>
      </pc:sldChg>
      <pc:sldChg chg="del">
        <pc:chgData name="Changho Han" userId="6fb60621bad00da2" providerId="LiveId" clId="{29A49FD4-D787-4681-AE1A-77494F8214C9}" dt="2024-08-05T00:37:28.611" v="0" actId="47"/>
        <pc:sldMkLst>
          <pc:docMk/>
          <pc:sldMk cId="2319399584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97D42-83B1-3B9B-FA5D-150E50533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F3104A-3E69-2CA4-8116-25C4FA934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E8B41C-46CA-0A4B-E0F1-419C3FE33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FE9A-4349-4A73-B131-FE0A1618138A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F96960-F47F-85C7-2ABD-4D25D9AD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72DA9-808E-8290-4815-59B163E5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F7F3-B618-4C4B-8246-48B20C4E9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66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EE7E0-9DF8-0D9D-922E-CD34E8D6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66604E-97EC-FE34-39D9-B8E67612C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8FA10-C5C2-A424-0B6D-9BDF32D0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FE9A-4349-4A73-B131-FE0A1618138A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05C542-0EF2-7819-3699-F8259BA5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7294A-534C-4537-3FD2-C2E3C36F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F7F3-B618-4C4B-8246-48B20C4E9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82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37526C-79F9-0271-4BE1-79791C920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C291E7-80E8-CDCD-5547-45044D379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E3BA8-0B37-EA92-A633-686354CD1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FE9A-4349-4A73-B131-FE0A1618138A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0E7C1-7784-1CED-80F3-F5D69F54D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D49D76-7B3C-3235-ED92-7B68872C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F7F3-B618-4C4B-8246-48B20C4E9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8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09A63-EFFF-F211-3134-A8C551CD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13BF7-29C5-060F-EE86-EABD897EC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A4A93A-4154-AD35-108B-6E011D433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FE9A-4349-4A73-B131-FE0A1618138A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D6D98-D03D-4D19-C19F-EEF925D0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A041F-0EB2-E711-ABC4-2DC255D46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F7F3-B618-4C4B-8246-48B20C4E9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63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79B97-A6B1-A22C-C075-F77291299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D0FC7D-3133-7BCA-796D-49C784A17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D55E7-A3AB-0E0A-FAA1-4E9708A2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FE9A-4349-4A73-B131-FE0A1618138A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3FD403-FE1C-21E4-CFEF-71AD4285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A10717-4515-F914-6A39-DF889E5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F7F3-B618-4C4B-8246-48B20C4E9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79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2DB64-5A51-3AE0-2180-22AB46FD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B3ED99-8058-A033-6809-C5D3853EB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263DD8-788B-965E-B4DE-9FA844B53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D04CBF-E35E-2D67-11D0-816E7046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FE9A-4349-4A73-B131-FE0A1618138A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34B02E-0990-FABD-364A-4786F443B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C90464-D7B2-0E1C-D3C8-786D4D68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F7F3-B618-4C4B-8246-48B20C4E9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19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22B55-EF51-97CB-4419-68920BF9F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481856-F462-9B0A-1746-B49670F8C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DE695B-AD01-FD49-34AF-E6B70188D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6F7BF0-A114-70ED-10B4-169B7B19B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930A35-39BD-A96F-3EF5-76E5E65FA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A988E7-EE3B-94DC-6AB2-D46B4FBB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FE9A-4349-4A73-B131-FE0A1618138A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39CD77-16CF-C2D8-8422-4BBBDFB0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945651-072F-6886-4AC4-FC21424F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F7F3-B618-4C4B-8246-48B20C4E9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20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D36F3-AEE8-9488-C84B-C14B9B72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49D838-A2B6-8B31-DAE8-019B4416D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FE9A-4349-4A73-B131-FE0A1618138A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148342-C27F-676D-1490-899E35B42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433CF1-6C59-3A4A-FEC4-3F5EF147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F7F3-B618-4C4B-8246-48B20C4E9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80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0EE206-5D77-6635-D116-D47FCFF8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FE9A-4349-4A73-B131-FE0A1618138A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02E3AE-FA83-31CB-C4CB-EEF178C6B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3B977-D34F-24EC-1303-5515B9E9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F7F3-B618-4C4B-8246-48B20C4E9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42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9041D-E869-AB06-B59E-572104E4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C55A6D-7401-FB8A-690A-6ED305260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B44B5C-173A-CB43-606A-697C0231C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378915-886F-D785-0637-E9DA64EA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FE9A-4349-4A73-B131-FE0A1618138A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BD4262-7B22-3530-41CE-E1A025F5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CF75F4-C107-3FFC-83B3-8FEFC4CA9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F7F3-B618-4C4B-8246-48B20C4E9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9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35C43-F1A5-C15B-36D8-131B293CA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AF2E1D-79CE-749E-D4E0-4DA6E219B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7474D4-9276-4BB5-51B3-2659D90C8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84311A-5611-CD41-0BAB-8225C016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FE9A-4349-4A73-B131-FE0A1618138A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1897B0-09DC-1AE9-96CB-115A0D2E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21C004-1DF1-93F4-DF87-DEC936FE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F7F3-B618-4C4B-8246-48B20C4E9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3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988241-B631-D590-E577-F0EB65A93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EC8C2D-75EC-6F25-E42F-240D5C5A4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FC5BD-8B27-D1FF-44DB-CB1B9DD67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CFFE9A-4349-4A73-B131-FE0A1618138A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EF0E98-EA69-8A40-B860-5EF0BB4B4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B9F216-CF53-7DA9-7F8D-82C013BDD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B1F7F3-B618-4C4B-8246-48B20C4E9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17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36177FD-056A-9083-4451-501B018EE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791" y="369332"/>
            <a:ext cx="2520589" cy="35458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35C20AE-546E-D2A1-F32C-D8693BB93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791" y="3933996"/>
            <a:ext cx="2442887" cy="29240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FB211C-E8A2-4737-76AD-CC5480E252AC}"/>
              </a:ext>
            </a:extLst>
          </p:cNvPr>
          <p:cNvSpPr txBox="1"/>
          <p:nvPr/>
        </p:nvSpPr>
        <p:spPr>
          <a:xfrm>
            <a:off x="0" y="0"/>
            <a:ext cx="2123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1. False</a:t>
            </a:r>
            <a:r>
              <a:rPr lang="ko-KR" altLang="en-US" b="1"/>
              <a:t> </a:t>
            </a:r>
            <a:r>
              <a:rPr lang="en-US" altLang="ko-KR" b="1"/>
              <a:t>negatives</a:t>
            </a:r>
            <a:endParaRPr lang="ko-KR" altLang="en-US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028ED2-C8B6-E2AB-FADA-AA1E9CC08993}"/>
              </a:ext>
            </a:extLst>
          </p:cNvPr>
          <p:cNvSpPr txBox="1"/>
          <p:nvPr/>
        </p:nvSpPr>
        <p:spPr>
          <a:xfrm>
            <a:off x="149572" y="531477"/>
            <a:ext cx="2346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annotation info</a:t>
            </a:r>
          </a:p>
          <a:p>
            <a:r>
              <a:rPr lang="en-US" altLang="ko-KR"/>
              <a:t>(</a:t>
            </a:r>
            <a:r>
              <a:rPr lang="en-US" altLang="ko-KR" b="0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data\processed\ann)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32E94-327A-8DF7-BDFD-6C2C4EBCF577}"/>
              </a:ext>
            </a:extLst>
          </p:cNvPr>
          <p:cNvSpPr txBox="1"/>
          <p:nvPr/>
        </p:nvSpPr>
        <p:spPr>
          <a:xfrm>
            <a:off x="563829" y="3933996"/>
            <a:ext cx="122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Prediction</a:t>
            </a:r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BCD5D09-4B11-659A-E3A6-9775A7BE3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551" y="1530252"/>
            <a:ext cx="2857647" cy="3797495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A8414B7-159E-EF22-27DC-6F16BEB48643}"/>
              </a:ext>
            </a:extLst>
          </p:cNvPr>
          <p:cNvCxnSpPr/>
          <p:nvPr/>
        </p:nvCxnSpPr>
        <p:spPr>
          <a:xfrm>
            <a:off x="5315485" y="3665532"/>
            <a:ext cx="10340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874831B-6C9B-9B66-90A3-D998E0B45389}"/>
              </a:ext>
            </a:extLst>
          </p:cNvPr>
          <p:cNvSpPr txBox="1"/>
          <p:nvPr/>
        </p:nvSpPr>
        <p:spPr>
          <a:xfrm>
            <a:off x="6629109" y="993142"/>
            <a:ext cx="175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False negatives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BD0D97-DB51-67AD-0435-08364B99F5CC}"/>
              </a:ext>
            </a:extLst>
          </p:cNvPr>
          <p:cNvSpPr txBox="1"/>
          <p:nvPr/>
        </p:nvSpPr>
        <p:spPr>
          <a:xfrm>
            <a:off x="9043288" y="1670891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(FN+TP)</a:t>
            </a:r>
            <a:endParaRPr lang="ko-KR" alt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BB6C78-6949-4C6F-8A1D-491ADC70C11A}"/>
              </a:ext>
            </a:extLst>
          </p:cNvPr>
          <p:cNvSpPr txBox="1"/>
          <p:nvPr/>
        </p:nvSpPr>
        <p:spPr>
          <a:xfrm>
            <a:off x="2649196" y="0"/>
            <a:ext cx="9017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the labeling of false negatives can be done automatically with the “annotation” info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56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AFB211C-E8A2-4737-76AD-CC5480E252AC}"/>
              </a:ext>
            </a:extLst>
          </p:cNvPr>
          <p:cNvSpPr txBox="1"/>
          <p:nvPr/>
        </p:nvSpPr>
        <p:spPr>
          <a:xfrm>
            <a:off x="0" y="0"/>
            <a:ext cx="2123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1. False</a:t>
            </a:r>
            <a:r>
              <a:rPr lang="ko-KR" altLang="en-US" b="1"/>
              <a:t> </a:t>
            </a:r>
            <a:r>
              <a:rPr lang="en-US" altLang="ko-KR" b="1"/>
              <a:t>negatives</a:t>
            </a:r>
            <a:endParaRPr lang="ko-KR" altLang="en-US" b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068D0B-39D3-065D-77E0-2043564FF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32" y="1214066"/>
            <a:ext cx="3307749" cy="42289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82ABED-63A8-F4C7-CEB8-380DB524B20A}"/>
              </a:ext>
            </a:extLst>
          </p:cNvPr>
          <p:cNvSpPr txBox="1"/>
          <p:nvPr/>
        </p:nvSpPr>
        <p:spPr>
          <a:xfrm>
            <a:off x="3660619" y="1329609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(FN+TP)</a:t>
            </a:r>
            <a:endParaRPr lang="ko-KR" alt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1AE93-68DE-58D9-7A4C-0A87712FCFD7}"/>
              </a:ext>
            </a:extLst>
          </p:cNvPr>
          <p:cNvSpPr txBox="1"/>
          <p:nvPr/>
        </p:nvSpPr>
        <p:spPr>
          <a:xfrm>
            <a:off x="470019" y="803304"/>
            <a:ext cx="540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False negative summary of 100 CARMEN samples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B65EA1-3042-9404-BEB4-7E33D3424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64" y="5677497"/>
            <a:ext cx="3546852" cy="10993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720CB6F-44BC-8751-A9A1-2DEB5ECBB7A6}"/>
              </a:ext>
            </a:extLst>
          </p:cNvPr>
          <p:cNvSpPr txBox="1"/>
          <p:nvPr/>
        </p:nvSpPr>
        <p:spPr>
          <a:xfrm>
            <a:off x="4778694" y="2498959"/>
            <a:ext cx="1666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Most FNs were dates</a:t>
            </a:r>
            <a:endParaRPr lang="ko-KR" alt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13CCC-A87D-E53A-E736-047CED25C1E9}"/>
              </a:ext>
            </a:extLst>
          </p:cNvPr>
          <p:cNvSpPr txBox="1"/>
          <p:nvPr/>
        </p:nvSpPr>
        <p:spPr>
          <a:xfrm>
            <a:off x="2649196" y="0"/>
            <a:ext cx="9017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the labeling of false negatives can be done automatically with the “annotation” info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0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AFB211C-E8A2-4737-76AD-CC5480E252AC}"/>
              </a:ext>
            </a:extLst>
          </p:cNvPr>
          <p:cNvSpPr txBox="1"/>
          <p:nvPr/>
        </p:nvSpPr>
        <p:spPr>
          <a:xfrm>
            <a:off x="0" y="0"/>
            <a:ext cx="2045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2. False</a:t>
            </a:r>
            <a:r>
              <a:rPr lang="ko-KR" altLang="en-US" b="1"/>
              <a:t> </a:t>
            </a:r>
            <a:r>
              <a:rPr lang="en-US" altLang="ko-KR" b="1"/>
              <a:t>positives</a:t>
            </a:r>
            <a:endParaRPr lang="ko-KR" alt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1AE93-68DE-58D9-7A4C-0A87712FCFD7}"/>
              </a:ext>
            </a:extLst>
          </p:cNvPr>
          <p:cNvSpPr txBox="1"/>
          <p:nvPr/>
        </p:nvSpPr>
        <p:spPr>
          <a:xfrm>
            <a:off x="333286" y="435835"/>
            <a:ext cx="450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We do not have labels for false positives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04A976-8D07-3920-D9FB-9715119AA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65" y="1932908"/>
            <a:ext cx="5541374" cy="22566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ADB6FE-6F80-0D9B-976E-99DCB7869B01}"/>
              </a:ext>
            </a:extLst>
          </p:cNvPr>
          <p:cNvSpPr txBox="1"/>
          <p:nvPr/>
        </p:nvSpPr>
        <p:spPr>
          <a:xfrm>
            <a:off x="333286" y="871670"/>
            <a:ext cx="7138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 my Jupyter notebook, i have printed the false positives as blue.</a:t>
            </a:r>
          </a:p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B0E3A9-187B-40B8-3336-F88C19F6FA17}"/>
              </a:ext>
            </a:extLst>
          </p:cNvPr>
          <p:cNvSpPr txBox="1"/>
          <p:nvPr/>
        </p:nvSpPr>
        <p:spPr>
          <a:xfrm>
            <a:off x="478565" y="165945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examples)</a:t>
            </a:r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3AD99C7-A92F-F917-081C-0D4B21696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86" y="4324720"/>
            <a:ext cx="5082784" cy="23949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3E460AE-E349-AAB8-96D5-4D2A5D330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426" y="1194835"/>
            <a:ext cx="4765909" cy="23440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AB32694-78B0-8997-E144-4D3568329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425" y="3686205"/>
            <a:ext cx="3863813" cy="313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2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AFB211C-E8A2-4737-76AD-CC5480E252AC}"/>
              </a:ext>
            </a:extLst>
          </p:cNvPr>
          <p:cNvSpPr txBox="1"/>
          <p:nvPr/>
        </p:nvSpPr>
        <p:spPr>
          <a:xfrm>
            <a:off x="0" y="0"/>
            <a:ext cx="2045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2. False</a:t>
            </a:r>
            <a:r>
              <a:rPr lang="ko-KR" altLang="en-US" b="1"/>
              <a:t> </a:t>
            </a:r>
            <a:r>
              <a:rPr lang="en-US" altLang="ko-KR" b="1"/>
              <a:t>positives</a:t>
            </a:r>
            <a:endParaRPr lang="ko-KR" alt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1AE93-68DE-58D9-7A4C-0A87712FCFD7}"/>
              </a:ext>
            </a:extLst>
          </p:cNvPr>
          <p:cNvSpPr txBox="1"/>
          <p:nvPr/>
        </p:nvSpPr>
        <p:spPr>
          <a:xfrm>
            <a:off x="333286" y="435835"/>
            <a:ext cx="450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We do not have labels for false positives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DB6FE-6F80-0D9B-976E-99DCB7869B01}"/>
              </a:ext>
            </a:extLst>
          </p:cNvPr>
          <p:cNvSpPr txBox="1"/>
          <p:nvPr/>
        </p:nvSpPr>
        <p:spPr>
          <a:xfrm>
            <a:off x="333286" y="871670"/>
            <a:ext cx="7138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 my Jupyter notebook, i have printed the false positives as blue.</a:t>
            </a:r>
          </a:p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B0E3A9-187B-40B8-3336-F88C19F6FA17}"/>
              </a:ext>
            </a:extLst>
          </p:cNvPr>
          <p:cNvSpPr txBox="1"/>
          <p:nvPr/>
        </p:nvSpPr>
        <p:spPr>
          <a:xfrm>
            <a:off x="333286" y="2189298"/>
            <a:ext cx="10252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Manual labeling (human annotation) of false positives?</a:t>
            </a:r>
          </a:p>
          <a:p>
            <a:r>
              <a:rPr lang="en-US" altLang="ko-KR"/>
              <a:t>or </a:t>
            </a:r>
          </a:p>
          <a:p>
            <a:r>
              <a:rPr lang="en-US" altLang="ko-KR"/>
              <a:t>manual identification of false positive categories first, and then ask the LLM to categorize them?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562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155</Words>
  <Application>Microsoft Office PowerPoint</Application>
  <PresentationFormat>와이드스크린</PresentationFormat>
  <Paragraphs>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Aptos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Changho Han</dc:creator>
  <cp:lastModifiedBy>Changho Han</cp:lastModifiedBy>
  <cp:revision>1</cp:revision>
  <dcterms:created xsi:type="dcterms:W3CDTF">2024-08-05T00:06:44Z</dcterms:created>
  <dcterms:modified xsi:type="dcterms:W3CDTF">2024-08-05T00:40:17Z</dcterms:modified>
</cp:coreProperties>
</file>