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
  </p:notesMasterIdLst>
  <p:sldIdLst>
    <p:sldId id="256" r:id="rId2"/>
  </p:sldIdLst>
  <p:sldSz cx="21945600" cy="16459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184">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43" y="43"/>
      </p:cViewPr>
      <p:guideLst>
        <p:guide orient="horz" pos="5184"/>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6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6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6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0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6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6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6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0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6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6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6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0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2" name="Google Shape;6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748100" y="2382640"/>
            <a:ext cx="20449500" cy="6568200"/>
          </a:xfrm>
          <a:prstGeom prst="rect">
            <a:avLst/>
          </a:prstGeom>
        </p:spPr>
        <p:txBody>
          <a:bodyPr spcFirstLastPara="1" wrap="square" lIns="243800" tIns="243800" rIns="243800" bIns="243800" anchor="b" anchorCtr="0">
            <a:normAutofit/>
          </a:bodyPr>
          <a:lstStyle>
            <a:lvl1pPr lvl="0" algn="ctr">
              <a:spcBef>
                <a:spcPts val="0"/>
              </a:spcBef>
              <a:spcAft>
                <a:spcPts val="0"/>
              </a:spcAft>
              <a:buSzPts val="13900"/>
              <a:buNone/>
              <a:defRPr sz="13900"/>
            </a:lvl1pPr>
            <a:lvl2pPr lvl="1" algn="ctr">
              <a:spcBef>
                <a:spcPts val="0"/>
              </a:spcBef>
              <a:spcAft>
                <a:spcPts val="0"/>
              </a:spcAft>
              <a:buSzPts val="13900"/>
              <a:buNone/>
              <a:defRPr sz="13900"/>
            </a:lvl2pPr>
            <a:lvl3pPr lvl="2" algn="ctr">
              <a:spcBef>
                <a:spcPts val="0"/>
              </a:spcBef>
              <a:spcAft>
                <a:spcPts val="0"/>
              </a:spcAft>
              <a:buSzPts val="13900"/>
              <a:buNone/>
              <a:defRPr sz="13900"/>
            </a:lvl3pPr>
            <a:lvl4pPr lvl="3" algn="ctr">
              <a:spcBef>
                <a:spcPts val="0"/>
              </a:spcBef>
              <a:spcAft>
                <a:spcPts val="0"/>
              </a:spcAft>
              <a:buSzPts val="13900"/>
              <a:buNone/>
              <a:defRPr sz="13900"/>
            </a:lvl4pPr>
            <a:lvl5pPr lvl="4" algn="ctr">
              <a:spcBef>
                <a:spcPts val="0"/>
              </a:spcBef>
              <a:spcAft>
                <a:spcPts val="0"/>
              </a:spcAft>
              <a:buSzPts val="13900"/>
              <a:buNone/>
              <a:defRPr sz="13900"/>
            </a:lvl5pPr>
            <a:lvl6pPr lvl="5" algn="ctr">
              <a:spcBef>
                <a:spcPts val="0"/>
              </a:spcBef>
              <a:spcAft>
                <a:spcPts val="0"/>
              </a:spcAft>
              <a:buSzPts val="13900"/>
              <a:buNone/>
              <a:defRPr sz="13900"/>
            </a:lvl6pPr>
            <a:lvl7pPr lvl="6" algn="ctr">
              <a:spcBef>
                <a:spcPts val="0"/>
              </a:spcBef>
              <a:spcAft>
                <a:spcPts val="0"/>
              </a:spcAft>
              <a:buSzPts val="13900"/>
              <a:buNone/>
              <a:defRPr sz="13900"/>
            </a:lvl7pPr>
            <a:lvl8pPr lvl="7" algn="ctr">
              <a:spcBef>
                <a:spcPts val="0"/>
              </a:spcBef>
              <a:spcAft>
                <a:spcPts val="0"/>
              </a:spcAft>
              <a:buSzPts val="13900"/>
              <a:buNone/>
              <a:defRPr sz="13900"/>
            </a:lvl8pPr>
            <a:lvl9pPr lvl="8" algn="ctr">
              <a:spcBef>
                <a:spcPts val="0"/>
              </a:spcBef>
              <a:spcAft>
                <a:spcPts val="0"/>
              </a:spcAft>
              <a:buSzPts val="13900"/>
              <a:buNone/>
              <a:defRPr sz="13900"/>
            </a:lvl9pPr>
          </a:lstStyle>
          <a:p>
            <a:endParaRPr/>
          </a:p>
        </p:txBody>
      </p:sp>
      <p:sp>
        <p:nvSpPr>
          <p:cNvPr id="15" name="Google Shape;15;p2"/>
          <p:cNvSpPr txBox="1">
            <a:spLocks noGrp="1"/>
          </p:cNvSpPr>
          <p:nvPr>
            <p:ph type="subTitle" idx="1"/>
          </p:nvPr>
        </p:nvSpPr>
        <p:spPr>
          <a:xfrm>
            <a:off x="748080" y="9069200"/>
            <a:ext cx="20449500" cy="2536200"/>
          </a:xfrm>
          <a:prstGeom prst="rect">
            <a:avLst/>
          </a:prstGeom>
        </p:spPr>
        <p:txBody>
          <a:bodyPr spcFirstLastPara="1" wrap="square" lIns="243800" tIns="243800" rIns="243800" bIns="243800" anchor="t" anchorCtr="0">
            <a:normAutofit/>
          </a:bodyPr>
          <a:lstStyle>
            <a:lvl1pPr lvl="0" algn="ctr">
              <a:lnSpc>
                <a:spcPct val="100000"/>
              </a:lnSpc>
              <a:spcBef>
                <a:spcPts val="0"/>
              </a:spcBef>
              <a:spcAft>
                <a:spcPts val="0"/>
              </a:spcAft>
              <a:buSzPts val="7500"/>
              <a:buNone/>
              <a:defRPr sz="7500"/>
            </a:lvl1pPr>
            <a:lvl2pPr lvl="1" algn="ctr">
              <a:lnSpc>
                <a:spcPct val="100000"/>
              </a:lnSpc>
              <a:spcBef>
                <a:spcPts val="0"/>
              </a:spcBef>
              <a:spcAft>
                <a:spcPts val="0"/>
              </a:spcAft>
              <a:buSzPts val="7500"/>
              <a:buNone/>
              <a:defRPr sz="7500"/>
            </a:lvl2pPr>
            <a:lvl3pPr lvl="2" algn="ctr">
              <a:lnSpc>
                <a:spcPct val="100000"/>
              </a:lnSpc>
              <a:spcBef>
                <a:spcPts val="0"/>
              </a:spcBef>
              <a:spcAft>
                <a:spcPts val="0"/>
              </a:spcAft>
              <a:buSzPts val="7500"/>
              <a:buNone/>
              <a:defRPr sz="7500"/>
            </a:lvl3pPr>
            <a:lvl4pPr lvl="3" algn="ctr">
              <a:lnSpc>
                <a:spcPct val="100000"/>
              </a:lnSpc>
              <a:spcBef>
                <a:spcPts val="0"/>
              </a:spcBef>
              <a:spcAft>
                <a:spcPts val="0"/>
              </a:spcAft>
              <a:buSzPts val="7500"/>
              <a:buNone/>
              <a:defRPr sz="7500"/>
            </a:lvl4pPr>
            <a:lvl5pPr lvl="4" algn="ctr">
              <a:lnSpc>
                <a:spcPct val="100000"/>
              </a:lnSpc>
              <a:spcBef>
                <a:spcPts val="0"/>
              </a:spcBef>
              <a:spcAft>
                <a:spcPts val="0"/>
              </a:spcAft>
              <a:buSzPts val="7500"/>
              <a:buNone/>
              <a:defRPr sz="7500"/>
            </a:lvl5pPr>
            <a:lvl6pPr lvl="5" algn="ctr">
              <a:lnSpc>
                <a:spcPct val="100000"/>
              </a:lnSpc>
              <a:spcBef>
                <a:spcPts val="0"/>
              </a:spcBef>
              <a:spcAft>
                <a:spcPts val="0"/>
              </a:spcAft>
              <a:buSzPts val="7500"/>
              <a:buNone/>
              <a:defRPr sz="7500"/>
            </a:lvl6pPr>
            <a:lvl7pPr lvl="6" algn="ctr">
              <a:lnSpc>
                <a:spcPct val="100000"/>
              </a:lnSpc>
              <a:spcBef>
                <a:spcPts val="0"/>
              </a:spcBef>
              <a:spcAft>
                <a:spcPts val="0"/>
              </a:spcAft>
              <a:buSzPts val="7500"/>
              <a:buNone/>
              <a:defRPr sz="7500"/>
            </a:lvl7pPr>
            <a:lvl8pPr lvl="7" algn="ctr">
              <a:lnSpc>
                <a:spcPct val="100000"/>
              </a:lnSpc>
              <a:spcBef>
                <a:spcPts val="0"/>
              </a:spcBef>
              <a:spcAft>
                <a:spcPts val="0"/>
              </a:spcAft>
              <a:buSzPts val="7500"/>
              <a:buNone/>
              <a:defRPr sz="7500"/>
            </a:lvl8pPr>
            <a:lvl9pPr lvl="8" algn="ctr">
              <a:lnSpc>
                <a:spcPct val="100000"/>
              </a:lnSpc>
              <a:spcBef>
                <a:spcPts val="0"/>
              </a:spcBef>
              <a:spcAft>
                <a:spcPts val="0"/>
              </a:spcAft>
              <a:buSzPts val="7500"/>
              <a:buNone/>
              <a:defRPr sz="7500"/>
            </a:lvl9pPr>
          </a:lstStyle>
          <a:p>
            <a:endParaRPr/>
          </a:p>
        </p:txBody>
      </p:sp>
      <p:sp>
        <p:nvSpPr>
          <p:cNvPr id="16" name="Google Shape;16;p2"/>
          <p:cNvSpPr txBox="1">
            <a:spLocks noGrp="1"/>
          </p:cNvSpPr>
          <p:nvPr>
            <p:ph type="sldNum" idx="12"/>
          </p:nvPr>
        </p:nvSpPr>
        <p:spPr>
          <a:xfrm>
            <a:off x="20333899" y="14922294"/>
            <a:ext cx="1317000" cy="1259400"/>
          </a:xfrm>
          <a:prstGeom prst="rect">
            <a:avLst/>
          </a:prstGeom>
        </p:spPr>
        <p:txBody>
          <a:bodyPr spcFirstLastPara="1" wrap="square" lIns="243800" tIns="243800" rIns="243800" bIns="243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748080" y="3539600"/>
            <a:ext cx="20449500" cy="6283200"/>
          </a:xfrm>
          <a:prstGeom prst="rect">
            <a:avLst/>
          </a:prstGeom>
        </p:spPr>
        <p:txBody>
          <a:bodyPr spcFirstLastPara="1" wrap="square" lIns="243800" tIns="243800" rIns="243800" bIns="243800" anchor="b" anchorCtr="0">
            <a:normAutofit/>
          </a:bodyPr>
          <a:lstStyle>
            <a:lvl1pPr lvl="0" algn="ctr">
              <a:spcBef>
                <a:spcPts val="0"/>
              </a:spcBef>
              <a:spcAft>
                <a:spcPts val="0"/>
              </a:spcAft>
              <a:buSzPts val="32000"/>
              <a:buNone/>
              <a:defRPr sz="32000"/>
            </a:lvl1pPr>
            <a:lvl2pPr lvl="1" algn="ctr">
              <a:spcBef>
                <a:spcPts val="0"/>
              </a:spcBef>
              <a:spcAft>
                <a:spcPts val="0"/>
              </a:spcAft>
              <a:buSzPts val="32000"/>
              <a:buNone/>
              <a:defRPr sz="32000"/>
            </a:lvl2pPr>
            <a:lvl3pPr lvl="2" algn="ctr">
              <a:spcBef>
                <a:spcPts val="0"/>
              </a:spcBef>
              <a:spcAft>
                <a:spcPts val="0"/>
              </a:spcAft>
              <a:buSzPts val="32000"/>
              <a:buNone/>
              <a:defRPr sz="32000"/>
            </a:lvl3pPr>
            <a:lvl4pPr lvl="3" algn="ctr">
              <a:spcBef>
                <a:spcPts val="0"/>
              </a:spcBef>
              <a:spcAft>
                <a:spcPts val="0"/>
              </a:spcAft>
              <a:buSzPts val="32000"/>
              <a:buNone/>
              <a:defRPr sz="32000"/>
            </a:lvl4pPr>
            <a:lvl5pPr lvl="4" algn="ctr">
              <a:spcBef>
                <a:spcPts val="0"/>
              </a:spcBef>
              <a:spcAft>
                <a:spcPts val="0"/>
              </a:spcAft>
              <a:buSzPts val="32000"/>
              <a:buNone/>
              <a:defRPr sz="32000"/>
            </a:lvl5pPr>
            <a:lvl6pPr lvl="5" algn="ctr">
              <a:spcBef>
                <a:spcPts val="0"/>
              </a:spcBef>
              <a:spcAft>
                <a:spcPts val="0"/>
              </a:spcAft>
              <a:buSzPts val="32000"/>
              <a:buNone/>
              <a:defRPr sz="32000"/>
            </a:lvl6pPr>
            <a:lvl7pPr lvl="6" algn="ctr">
              <a:spcBef>
                <a:spcPts val="0"/>
              </a:spcBef>
              <a:spcAft>
                <a:spcPts val="0"/>
              </a:spcAft>
              <a:buSzPts val="32000"/>
              <a:buNone/>
              <a:defRPr sz="32000"/>
            </a:lvl7pPr>
            <a:lvl8pPr lvl="7" algn="ctr">
              <a:spcBef>
                <a:spcPts val="0"/>
              </a:spcBef>
              <a:spcAft>
                <a:spcPts val="0"/>
              </a:spcAft>
              <a:buSzPts val="32000"/>
              <a:buNone/>
              <a:defRPr sz="32000"/>
            </a:lvl8pPr>
            <a:lvl9pPr lvl="8" algn="ctr">
              <a:spcBef>
                <a:spcPts val="0"/>
              </a:spcBef>
              <a:spcAft>
                <a:spcPts val="0"/>
              </a:spcAft>
              <a:buSzPts val="32000"/>
              <a:buNone/>
              <a:defRPr sz="32000"/>
            </a:lvl9pPr>
          </a:lstStyle>
          <a:p>
            <a:r>
              <a:t>xx%</a:t>
            </a:r>
          </a:p>
        </p:txBody>
      </p:sp>
      <p:sp>
        <p:nvSpPr>
          <p:cNvPr id="50" name="Google Shape;50;p11"/>
          <p:cNvSpPr txBox="1">
            <a:spLocks noGrp="1"/>
          </p:cNvSpPr>
          <p:nvPr>
            <p:ph type="body" idx="1"/>
          </p:nvPr>
        </p:nvSpPr>
        <p:spPr>
          <a:xfrm>
            <a:off x="748080" y="10087120"/>
            <a:ext cx="20449500" cy="4162500"/>
          </a:xfrm>
          <a:prstGeom prst="rect">
            <a:avLst/>
          </a:prstGeom>
        </p:spPr>
        <p:txBody>
          <a:bodyPr spcFirstLastPara="1" wrap="square" lIns="243800" tIns="243800" rIns="243800" bIns="243800" anchor="t" anchorCtr="0">
            <a:normAutofit/>
          </a:bodyPr>
          <a:lstStyle>
            <a:lvl1pPr marL="457200" lvl="0" indent="-533400" algn="ctr">
              <a:spcBef>
                <a:spcPts val="0"/>
              </a:spcBef>
              <a:spcAft>
                <a:spcPts val="0"/>
              </a:spcAft>
              <a:buSzPts val="4800"/>
              <a:buChar char="●"/>
              <a:defRPr/>
            </a:lvl1pPr>
            <a:lvl2pPr marL="914400" lvl="1" indent="-463550" algn="ctr">
              <a:spcBef>
                <a:spcPts val="0"/>
              </a:spcBef>
              <a:spcAft>
                <a:spcPts val="0"/>
              </a:spcAft>
              <a:buSzPts val="3700"/>
              <a:buChar char="○"/>
              <a:defRPr/>
            </a:lvl2pPr>
            <a:lvl3pPr marL="1371600" lvl="2" indent="-463550" algn="ctr">
              <a:spcBef>
                <a:spcPts val="0"/>
              </a:spcBef>
              <a:spcAft>
                <a:spcPts val="0"/>
              </a:spcAft>
              <a:buSzPts val="3700"/>
              <a:buChar char="■"/>
              <a:defRPr/>
            </a:lvl3pPr>
            <a:lvl4pPr marL="1828800" lvl="3" indent="-463550" algn="ctr">
              <a:spcBef>
                <a:spcPts val="0"/>
              </a:spcBef>
              <a:spcAft>
                <a:spcPts val="0"/>
              </a:spcAft>
              <a:buSzPts val="3700"/>
              <a:buChar char="●"/>
              <a:defRPr/>
            </a:lvl4pPr>
            <a:lvl5pPr marL="2286000" lvl="4" indent="-463550" algn="ctr">
              <a:spcBef>
                <a:spcPts val="0"/>
              </a:spcBef>
              <a:spcAft>
                <a:spcPts val="0"/>
              </a:spcAft>
              <a:buSzPts val="3700"/>
              <a:buChar char="○"/>
              <a:defRPr/>
            </a:lvl5pPr>
            <a:lvl6pPr marL="2743200" lvl="5" indent="-463550" algn="ctr">
              <a:spcBef>
                <a:spcPts val="0"/>
              </a:spcBef>
              <a:spcAft>
                <a:spcPts val="0"/>
              </a:spcAft>
              <a:buSzPts val="3700"/>
              <a:buChar char="■"/>
              <a:defRPr/>
            </a:lvl6pPr>
            <a:lvl7pPr marL="3200400" lvl="6" indent="-463550" algn="ctr">
              <a:spcBef>
                <a:spcPts val="0"/>
              </a:spcBef>
              <a:spcAft>
                <a:spcPts val="0"/>
              </a:spcAft>
              <a:buSzPts val="3700"/>
              <a:buChar char="●"/>
              <a:defRPr/>
            </a:lvl7pPr>
            <a:lvl8pPr marL="3657600" lvl="7" indent="-463550" algn="ctr">
              <a:spcBef>
                <a:spcPts val="0"/>
              </a:spcBef>
              <a:spcAft>
                <a:spcPts val="0"/>
              </a:spcAft>
              <a:buSzPts val="3700"/>
              <a:buChar char="○"/>
              <a:defRPr/>
            </a:lvl8pPr>
            <a:lvl9pPr marL="4114800" lvl="8" indent="-463550" algn="ctr">
              <a:spcBef>
                <a:spcPts val="0"/>
              </a:spcBef>
              <a:spcAft>
                <a:spcPts val="0"/>
              </a:spcAft>
              <a:buSzPts val="3700"/>
              <a:buChar char="■"/>
              <a:defRPr/>
            </a:lvl9pPr>
          </a:lstStyle>
          <a:p>
            <a:endParaRPr/>
          </a:p>
        </p:txBody>
      </p:sp>
      <p:sp>
        <p:nvSpPr>
          <p:cNvPr id="51" name="Google Shape;51;p11"/>
          <p:cNvSpPr txBox="1">
            <a:spLocks noGrp="1"/>
          </p:cNvSpPr>
          <p:nvPr>
            <p:ph type="sldNum" idx="12"/>
          </p:nvPr>
        </p:nvSpPr>
        <p:spPr>
          <a:xfrm>
            <a:off x="20333899" y="14922294"/>
            <a:ext cx="1317000" cy="1259400"/>
          </a:xfrm>
          <a:prstGeom prst="rect">
            <a:avLst/>
          </a:prstGeom>
        </p:spPr>
        <p:txBody>
          <a:bodyPr spcFirstLastPara="1" wrap="square" lIns="243800" tIns="243800" rIns="243800" bIns="243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20333899" y="14922294"/>
            <a:ext cx="1317000" cy="1259400"/>
          </a:xfrm>
          <a:prstGeom prst="rect">
            <a:avLst/>
          </a:prstGeom>
        </p:spPr>
        <p:txBody>
          <a:bodyPr spcFirstLastPara="1" wrap="square" lIns="243800" tIns="243800" rIns="243800" bIns="243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96963" y="658813"/>
            <a:ext cx="19751700" cy="2743200"/>
          </a:xfrm>
          <a:prstGeom prst="rect">
            <a:avLst/>
          </a:prstGeom>
          <a:noFill/>
          <a:ln>
            <a:noFill/>
          </a:ln>
        </p:spPr>
        <p:txBody>
          <a:bodyPr spcFirstLastPara="1" wrap="square" lIns="219400" tIns="109700" rIns="219400" bIns="109700" anchor="ctr" anchorCtr="0">
            <a:normAutofit/>
          </a:bodyPr>
          <a:lstStyle>
            <a:lvl1pPr lvl="0" algn="ctr" rtl="0">
              <a:spcBef>
                <a:spcPts val="0"/>
              </a:spcBef>
              <a:spcAft>
                <a:spcPts val="0"/>
              </a:spcAft>
              <a:buSzPts val="7500"/>
              <a:buNone/>
              <a:defRPr/>
            </a:lvl1pPr>
            <a:lvl2pPr lvl="1" algn="ctr" rtl="0">
              <a:spcBef>
                <a:spcPts val="0"/>
              </a:spcBef>
              <a:spcAft>
                <a:spcPts val="0"/>
              </a:spcAft>
              <a:buSzPts val="7500"/>
              <a:buNone/>
              <a:defRPr/>
            </a:lvl2pPr>
            <a:lvl3pPr lvl="2" algn="ctr" rtl="0">
              <a:spcBef>
                <a:spcPts val="0"/>
              </a:spcBef>
              <a:spcAft>
                <a:spcPts val="0"/>
              </a:spcAft>
              <a:buSzPts val="7500"/>
              <a:buNone/>
              <a:defRPr/>
            </a:lvl3pPr>
            <a:lvl4pPr lvl="3" algn="ctr" rtl="0">
              <a:spcBef>
                <a:spcPts val="0"/>
              </a:spcBef>
              <a:spcAft>
                <a:spcPts val="0"/>
              </a:spcAft>
              <a:buSzPts val="7500"/>
              <a:buNone/>
              <a:defRPr/>
            </a:lvl4pPr>
            <a:lvl5pPr lvl="4" algn="ctr" rtl="0">
              <a:spcBef>
                <a:spcPts val="0"/>
              </a:spcBef>
              <a:spcAft>
                <a:spcPts val="0"/>
              </a:spcAft>
              <a:buSzPts val="7500"/>
              <a:buNone/>
              <a:defRPr/>
            </a:lvl5pPr>
            <a:lvl6pPr lvl="5" algn="ctr" rtl="0">
              <a:spcBef>
                <a:spcPts val="0"/>
              </a:spcBef>
              <a:spcAft>
                <a:spcPts val="0"/>
              </a:spcAft>
              <a:buSzPts val="7500"/>
              <a:buNone/>
              <a:defRPr/>
            </a:lvl6pPr>
            <a:lvl7pPr lvl="6" algn="ctr" rtl="0">
              <a:spcBef>
                <a:spcPts val="0"/>
              </a:spcBef>
              <a:spcAft>
                <a:spcPts val="0"/>
              </a:spcAft>
              <a:buSzPts val="7500"/>
              <a:buNone/>
              <a:defRPr/>
            </a:lvl7pPr>
            <a:lvl8pPr lvl="7" algn="ctr" rtl="0">
              <a:spcBef>
                <a:spcPts val="0"/>
              </a:spcBef>
              <a:spcAft>
                <a:spcPts val="0"/>
              </a:spcAft>
              <a:buSzPts val="7500"/>
              <a:buNone/>
              <a:defRPr/>
            </a:lvl8pPr>
            <a:lvl9pPr lvl="8" algn="ctr" rtl="0">
              <a:spcBef>
                <a:spcPts val="0"/>
              </a:spcBef>
              <a:spcAft>
                <a:spcPts val="0"/>
              </a:spcAft>
              <a:buSzPts val="7500"/>
              <a:buNone/>
              <a:defRPr/>
            </a:lvl9pPr>
          </a:lstStyle>
          <a:p>
            <a:endParaRPr/>
          </a:p>
        </p:txBody>
      </p:sp>
      <p:sp>
        <p:nvSpPr>
          <p:cNvPr id="56" name="Google Shape;56;p13"/>
          <p:cNvSpPr txBox="1">
            <a:spLocks noGrp="1"/>
          </p:cNvSpPr>
          <p:nvPr>
            <p:ph type="body" idx="1"/>
          </p:nvPr>
        </p:nvSpPr>
        <p:spPr>
          <a:xfrm>
            <a:off x="1096963" y="3840163"/>
            <a:ext cx="19751700" cy="10863300"/>
          </a:xfrm>
          <a:prstGeom prst="rect">
            <a:avLst/>
          </a:prstGeom>
          <a:noFill/>
          <a:ln>
            <a:noFill/>
          </a:ln>
        </p:spPr>
        <p:txBody>
          <a:bodyPr spcFirstLastPara="1" wrap="square" lIns="219400" tIns="109700" rIns="219400" bIns="109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200"/>
              </a:spcBef>
              <a:spcAft>
                <a:spcPts val="0"/>
              </a:spcAft>
              <a:buClr>
                <a:schemeClr val="dk1"/>
              </a:buClr>
              <a:buSzPts val="1800"/>
              <a:buChar char="●"/>
              <a:defRPr/>
            </a:lvl7pPr>
            <a:lvl8pPr marL="3657600" lvl="7" indent="-342900" algn="l" rtl="0">
              <a:spcBef>
                <a:spcPts val="3200"/>
              </a:spcBef>
              <a:spcAft>
                <a:spcPts val="0"/>
              </a:spcAft>
              <a:buClr>
                <a:schemeClr val="dk1"/>
              </a:buClr>
              <a:buSzPts val="1800"/>
              <a:buChar char="○"/>
              <a:defRPr/>
            </a:lvl8pPr>
            <a:lvl9pPr marL="4114800" lvl="8" indent="-342900" algn="l" rtl="0">
              <a:spcBef>
                <a:spcPts val="3200"/>
              </a:spcBef>
              <a:spcAft>
                <a:spcPts val="3200"/>
              </a:spcAft>
              <a:buClr>
                <a:schemeClr val="dk1"/>
              </a:buClr>
              <a:buSzPts val="1800"/>
              <a:buChar char="■"/>
              <a:defRPr/>
            </a:lvl9pPr>
          </a:lstStyle>
          <a:p>
            <a:endParaRPr/>
          </a:p>
        </p:txBody>
      </p:sp>
      <p:sp>
        <p:nvSpPr>
          <p:cNvPr id="57" name="Google Shape;57;p13"/>
          <p:cNvSpPr txBox="1">
            <a:spLocks noGrp="1"/>
          </p:cNvSpPr>
          <p:nvPr>
            <p:ph type="dt" idx="10"/>
          </p:nvPr>
        </p:nvSpPr>
        <p:spPr>
          <a:xfrm>
            <a:off x="1096963" y="15255875"/>
            <a:ext cx="5121300" cy="876300"/>
          </a:xfrm>
          <a:prstGeom prst="rect">
            <a:avLst/>
          </a:prstGeom>
          <a:noFill/>
          <a:ln>
            <a:noFill/>
          </a:ln>
        </p:spPr>
        <p:txBody>
          <a:bodyPr spcFirstLastPara="1" wrap="square" lIns="219400" tIns="109700" rIns="219400" bIns="109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3"/>
          <p:cNvSpPr txBox="1">
            <a:spLocks noGrp="1"/>
          </p:cNvSpPr>
          <p:nvPr>
            <p:ph type="ftr" idx="11"/>
          </p:nvPr>
        </p:nvSpPr>
        <p:spPr>
          <a:xfrm>
            <a:off x="7497763" y="15255875"/>
            <a:ext cx="6950100" cy="876300"/>
          </a:xfrm>
          <a:prstGeom prst="rect">
            <a:avLst/>
          </a:prstGeom>
          <a:noFill/>
          <a:ln>
            <a:noFill/>
          </a:ln>
        </p:spPr>
        <p:txBody>
          <a:bodyPr spcFirstLastPara="1" wrap="square" lIns="219400" tIns="109700" rIns="219400" bIns="109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13"/>
          <p:cNvSpPr txBox="1">
            <a:spLocks noGrp="1"/>
          </p:cNvSpPr>
          <p:nvPr>
            <p:ph type="sldNum" idx="12"/>
          </p:nvPr>
        </p:nvSpPr>
        <p:spPr>
          <a:xfrm>
            <a:off x="15727363" y="15255875"/>
            <a:ext cx="5121300" cy="876300"/>
          </a:xfrm>
          <a:prstGeom prst="rect">
            <a:avLst/>
          </a:prstGeom>
          <a:noFill/>
          <a:ln>
            <a:noFill/>
          </a:ln>
        </p:spPr>
        <p:txBody>
          <a:bodyPr spcFirstLastPara="1" wrap="square" lIns="219400" tIns="109700" rIns="219400" bIns="109700" anchor="ctr" anchorCtr="0">
            <a:normAutofit/>
          </a:bodyPr>
          <a:lstStyle>
            <a:lvl1pPr marL="0" marR="0" lvl="0" indent="0" algn="r" rtl="0">
              <a:spcBef>
                <a:spcPts val="0"/>
              </a:spcBef>
              <a:spcAft>
                <a:spcPts val="0"/>
              </a:spcAft>
              <a:buNone/>
              <a:defRPr sz="2900">
                <a:solidFill>
                  <a:srgbClr val="898989"/>
                </a:solidFill>
                <a:latin typeface="Arial"/>
                <a:ea typeface="Arial"/>
                <a:cs typeface="Arial"/>
                <a:sym typeface="Arial"/>
              </a:defRPr>
            </a:lvl1pPr>
            <a:lvl2pPr marL="0" marR="0" lvl="1" indent="0" algn="r" rtl="0">
              <a:spcBef>
                <a:spcPts val="0"/>
              </a:spcBef>
              <a:spcAft>
                <a:spcPts val="0"/>
              </a:spcAft>
              <a:buNone/>
              <a:defRPr sz="2900">
                <a:solidFill>
                  <a:srgbClr val="898989"/>
                </a:solidFill>
                <a:latin typeface="Arial"/>
                <a:ea typeface="Arial"/>
                <a:cs typeface="Arial"/>
                <a:sym typeface="Arial"/>
              </a:defRPr>
            </a:lvl2pPr>
            <a:lvl3pPr marL="0" marR="0" lvl="2" indent="0" algn="r" rtl="0">
              <a:spcBef>
                <a:spcPts val="0"/>
              </a:spcBef>
              <a:spcAft>
                <a:spcPts val="0"/>
              </a:spcAft>
              <a:buNone/>
              <a:defRPr sz="2900">
                <a:solidFill>
                  <a:srgbClr val="898989"/>
                </a:solidFill>
                <a:latin typeface="Arial"/>
                <a:ea typeface="Arial"/>
                <a:cs typeface="Arial"/>
                <a:sym typeface="Arial"/>
              </a:defRPr>
            </a:lvl3pPr>
            <a:lvl4pPr marL="0" marR="0" lvl="3" indent="0" algn="r" rtl="0">
              <a:spcBef>
                <a:spcPts val="0"/>
              </a:spcBef>
              <a:spcAft>
                <a:spcPts val="0"/>
              </a:spcAft>
              <a:buNone/>
              <a:defRPr sz="2900">
                <a:solidFill>
                  <a:srgbClr val="898989"/>
                </a:solidFill>
                <a:latin typeface="Arial"/>
                <a:ea typeface="Arial"/>
                <a:cs typeface="Arial"/>
                <a:sym typeface="Arial"/>
              </a:defRPr>
            </a:lvl4pPr>
            <a:lvl5pPr marL="0" marR="0" lvl="4" indent="0" algn="r" rtl="0">
              <a:spcBef>
                <a:spcPts val="0"/>
              </a:spcBef>
              <a:spcAft>
                <a:spcPts val="0"/>
              </a:spcAft>
              <a:buNone/>
              <a:defRPr sz="2900">
                <a:solidFill>
                  <a:srgbClr val="898989"/>
                </a:solidFill>
                <a:latin typeface="Arial"/>
                <a:ea typeface="Arial"/>
                <a:cs typeface="Arial"/>
                <a:sym typeface="Arial"/>
              </a:defRPr>
            </a:lvl5pPr>
            <a:lvl6pPr marL="0" marR="0" lvl="5" indent="0" algn="r" rtl="0">
              <a:spcBef>
                <a:spcPts val="0"/>
              </a:spcBef>
              <a:spcAft>
                <a:spcPts val="0"/>
              </a:spcAft>
              <a:buNone/>
              <a:defRPr sz="2900">
                <a:solidFill>
                  <a:srgbClr val="898989"/>
                </a:solidFill>
                <a:latin typeface="Arial"/>
                <a:ea typeface="Arial"/>
                <a:cs typeface="Arial"/>
                <a:sym typeface="Arial"/>
              </a:defRPr>
            </a:lvl6pPr>
            <a:lvl7pPr marL="0" marR="0" lvl="6" indent="0" algn="r" rtl="0">
              <a:spcBef>
                <a:spcPts val="0"/>
              </a:spcBef>
              <a:spcAft>
                <a:spcPts val="0"/>
              </a:spcAft>
              <a:buNone/>
              <a:defRPr sz="2900">
                <a:solidFill>
                  <a:srgbClr val="898989"/>
                </a:solidFill>
                <a:latin typeface="Arial"/>
                <a:ea typeface="Arial"/>
                <a:cs typeface="Arial"/>
                <a:sym typeface="Arial"/>
              </a:defRPr>
            </a:lvl7pPr>
            <a:lvl8pPr marL="0" marR="0" lvl="7" indent="0" algn="r" rtl="0">
              <a:spcBef>
                <a:spcPts val="0"/>
              </a:spcBef>
              <a:spcAft>
                <a:spcPts val="0"/>
              </a:spcAft>
              <a:buNone/>
              <a:defRPr sz="2900">
                <a:solidFill>
                  <a:srgbClr val="898989"/>
                </a:solidFill>
                <a:latin typeface="Arial"/>
                <a:ea typeface="Arial"/>
                <a:cs typeface="Arial"/>
                <a:sym typeface="Arial"/>
              </a:defRPr>
            </a:lvl8pPr>
            <a:lvl9pPr marL="0" marR="0" lvl="8" indent="0" algn="r" rtl="0">
              <a:spcBef>
                <a:spcPts val="0"/>
              </a:spcBef>
              <a:spcAft>
                <a:spcPts val="0"/>
              </a:spcAft>
              <a:buNone/>
              <a:defRPr sz="2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748080" y="6882720"/>
            <a:ext cx="20449500" cy="2693700"/>
          </a:xfrm>
          <a:prstGeom prst="rect">
            <a:avLst/>
          </a:prstGeom>
        </p:spPr>
        <p:txBody>
          <a:bodyPr spcFirstLastPara="1" wrap="square" lIns="243800" tIns="243800" rIns="243800" bIns="243800" anchor="ctr" anchorCtr="0">
            <a:norm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endParaRPr/>
          </a:p>
        </p:txBody>
      </p:sp>
      <p:sp>
        <p:nvSpPr>
          <p:cNvPr id="19" name="Google Shape;19;p3"/>
          <p:cNvSpPr txBox="1">
            <a:spLocks noGrp="1"/>
          </p:cNvSpPr>
          <p:nvPr>
            <p:ph type="sldNum" idx="12"/>
          </p:nvPr>
        </p:nvSpPr>
        <p:spPr>
          <a:xfrm>
            <a:off x="20333899" y="14922294"/>
            <a:ext cx="1317000" cy="1259400"/>
          </a:xfrm>
          <a:prstGeom prst="rect">
            <a:avLst/>
          </a:prstGeom>
        </p:spPr>
        <p:txBody>
          <a:bodyPr spcFirstLastPara="1" wrap="square" lIns="243800" tIns="243800" rIns="243800" bIns="243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48080" y="1424080"/>
            <a:ext cx="20449500" cy="1832700"/>
          </a:xfrm>
          <a:prstGeom prst="rect">
            <a:avLst/>
          </a:prstGeom>
        </p:spPr>
        <p:txBody>
          <a:bodyPr spcFirstLastPara="1" wrap="square" lIns="243800" tIns="243800" rIns="243800" bIns="243800" anchor="t" anchorCtr="0">
            <a:norm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a:endParaRPr/>
          </a:p>
        </p:txBody>
      </p:sp>
      <p:sp>
        <p:nvSpPr>
          <p:cNvPr id="22" name="Google Shape;22;p4"/>
          <p:cNvSpPr txBox="1">
            <a:spLocks noGrp="1"/>
          </p:cNvSpPr>
          <p:nvPr>
            <p:ph type="body" idx="1"/>
          </p:nvPr>
        </p:nvSpPr>
        <p:spPr>
          <a:xfrm>
            <a:off x="748080" y="3687920"/>
            <a:ext cx="20449500" cy="10932600"/>
          </a:xfrm>
          <a:prstGeom prst="rect">
            <a:avLst/>
          </a:prstGeom>
        </p:spPr>
        <p:txBody>
          <a:bodyPr spcFirstLastPara="1" wrap="square" lIns="243800" tIns="243800" rIns="243800" bIns="243800" anchor="t" anchorCtr="0">
            <a:normAutofit/>
          </a:bodyPr>
          <a:lstStyle>
            <a:lvl1pPr marL="457200" lvl="0" indent="-533400">
              <a:spcBef>
                <a:spcPts val="0"/>
              </a:spcBef>
              <a:spcAft>
                <a:spcPts val="0"/>
              </a:spcAft>
              <a:buSzPts val="4800"/>
              <a:buChar char="●"/>
              <a:defRPr/>
            </a:lvl1pPr>
            <a:lvl2pPr marL="914400" lvl="1" indent="-463550">
              <a:spcBef>
                <a:spcPts val="0"/>
              </a:spcBef>
              <a:spcAft>
                <a:spcPts val="0"/>
              </a:spcAft>
              <a:buSzPts val="3700"/>
              <a:buChar char="○"/>
              <a:defRPr/>
            </a:lvl2pPr>
            <a:lvl3pPr marL="1371600" lvl="2" indent="-463550">
              <a:spcBef>
                <a:spcPts val="0"/>
              </a:spcBef>
              <a:spcAft>
                <a:spcPts val="0"/>
              </a:spcAft>
              <a:buSzPts val="3700"/>
              <a:buChar char="■"/>
              <a:defRPr/>
            </a:lvl3pPr>
            <a:lvl4pPr marL="1828800" lvl="3" indent="-463550">
              <a:spcBef>
                <a:spcPts val="0"/>
              </a:spcBef>
              <a:spcAft>
                <a:spcPts val="0"/>
              </a:spcAft>
              <a:buSzPts val="3700"/>
              <a:buChar char="●"/>
              <a:defRPr/>
            </a:lvl4pPr>
            <a:lvl5pPr marL="2286000" lvl="4" indent="-463550">
              <a:spcBef>
                <a:spcPts val="0"/>
              </a:spcBef>
              <a:spcAft>
                <a:spcPts val="0"/>
              </a:spcAft>
              <a:buSzPts val="3700"/>
              <a:buChar char="○"/>
              <a:defRPr/>
            </a:lvl5pPr>
            <a:lvl6pPr marL="2743200" lvl="5" indent="-463550">
              <a:spcBef>
                <a:spcPts val="0"/>
              </a:spcBef>
              <a:spcAft>
                <a:spcPts val="0"/>
              </a:spcAft>
              <a:buSzPts val="3700"/>
              <a:buChar char="■"/>
              <a:defRPr/>
            </a:lvl6pPr>
            <a:lvl7pPr marL="3200400" lvl="6" indent="-463550">
              <a:spcBef>
                <a:spcPts val="0"/>
              </a:spcBef>
              <a:spcAft>
                <a:spcPts val="0"/>
              </a:spcAft>
              <a:buSzPts val="3700"/>
              <a:buChar char="●"/>
              <a:defRPr/>
            </a:lvl7pPr>
            <a:lvl8pPr marL="3657600" lvl="7" indent="-463550">
              <a:spcBef>
                <a:spcPts val="0"/>
              </a:spcBef>
              <a:spcAft>
                <a:spcPts val="0"/>
              </a:spcAft>
              <a:buSzPts val="3700"/>
              <a:buChar char="○"/>
              <a:defRPr/>
            </a:lvl8pPr>
            <a:lvl9pPr marL="4114800" lvl="8" indent="-463550">
              <a:spcBef>
                <a:spcPts val="0"/>
              </a:spcBef>
              <a:spcAft>
                <a:spcPts val="0"/>
              </a:spcAft>
              <a:buSzPts val="3700"/>
              <a:buChar char="■"/>
              <a:defRPr/>
            </a:lvl9pPr>
          </a:lstStyle>
          <a:p>
            <a:endParaRPr/>
          </a:p>
        </p:txBody>
      </p:sp>
      <p:sp>
        <p:nvSpPr>
          <p:cNvPr id="23" name="Google Shape;23;p4"/>
          <p:cNvSpPr txBox="1">
            <a:spLocks noGrp="1"/>
          </p:cNvSpPr>
          <p:nvPr>
            <p:ph type="sldNum" idx="12"/>
          </p:nvPr>
        </p:nvSpPr>
        <p:spPr>
          <a:xfrm>
            <a:off x="20333899" y="14922294"/>
            <a:ext cx="1317000" cy="1259400"/>
          </a:xfrm>
          <a:prstGeom prst="rect">
            <a:avLst/>
          </a:prstGeom>
        </p:spPr>
        <p:txBody>
          <a:bodyPr spcFirstLastPara="1" wrap="square" lIns="243800" tIns="243800" rIns="243800" bIns="243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748080" y="1424080"/>
            <a:ext cx="20449500" cy="1832700"/>
          </a:xfrm>
          <a:prstGeom prst="rect">
            <a:avLst/>
          </a:prstGeom>
        </p:spPr>
        <p:txBody>
          <a:bodyPr spcFirstLastPara="1" wrap="square" lIns="243800" tIns="243800" rIns="243800" bIns="243800" anchor="t" anchorCtr="0">
            <a:norm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a:endParaRPr/>
          </a:p>
        </p:txBody>
      </p:sp>
      <p:sp>
        <p:nvSpPr>
          <p:cNvPr id="26" name="Google Shape;26;p5"/>
          <p:cNvSpPr txBox="1">
            <a:spLocks noGrp="1"/>
          </p:cNvSpPr>
          <p:nvPr>
            <p:ph type="body" idx="1"/>
          </p:nvPr>
        </p:nvSpPr>
        <p:spPr>
          <a:xfrm>
            <a:off x="748080" y="3687920"/>
            <a:ext cx="9599700" cy="10932600"/>
          </a:xfrm>
          <a:prstGeom prst="rect">
            <a:avLst/>
          </a:prstGeom>
        </p:spPr>
        <p:txBody>
          <a:bodyPr spcFirstLastPara="1" wrap="square" lIns="243800" tIns="243800" rIns="243800" bIns="243800" anchor="t" anchorCtr="0">
            <a:normAutofit/>
          </a:bodyPr>
          <a:lstStyle>
            <a:lvl1pPr marL="457200" lvl="0" indent="-463550">
              <a:spcBef>
                <a:spcPts val="0"/>
              </a:spcBef>
              <a:spcAft>
                <a:spcPts val="0"/>
              </a:spcAft>
              <a:buSzPts val="3700"/>
              <a:buChar char="●"/>
              <a:defRPr sz="3700"/>
            </a:lvl1pPr>
            <a:lvl2pPr marL="914400" lvl="1" indent="-431800">
              <a:spcBef>
                <a:spcPts val="0"/>
              </a:spcBef>
              <a:spcAft>
                <a:spcPts val="0"/>
              </a:spcAft>
              <a:buSzPts val="3200"/>
              <a:buChar char="○"/>
              <a:defRPr sz="3200"/>
            </a:lvl2pPr>
            <a:lvl3pPr marL="1371600" lvl="2" indent="-431800">
              <a:spcBef>
                <a:spcPts val="0"/>
              </a:spcBef>
              <a:spcAft>
                <a:spcPts val="0"/>
              </a:spcAft>
              <a:buSzPts val="3200"/>
              <a:buChar char="■"/>
              <a:defRPr sz="3200"/>
            </a:lvl3pPr>
            <a:lvl4pPr marL="1828800" lvl="3" indent="-431800">
              <a:spcBef>
                <a:spcPts val="0"/>
              </a:spcBef>
              <a:spcAft>
                <a:spcPts val="0"/>
              </a:spcAft>
              <a:buSzPts val="3200"/>
              <a:buChar char="●"/>
              <a:defRPr sz="3200"/>
            </a:lvl4pPr>
            <a:lvl5pPr marL="2286000" lvl="4" indent="-431800">
              <a:spcBef>
                <a:spcPts val="0"/>
              </a:spcBef>
              <a:spcAft>
                <a:spcPts val="0"/>
              </a:spcAft>
              <a:buSzPts val="3200"/>
              <a:buChar char="○"/>
              <a:defRPr sz="3200"/>
            </a:lvl5pPr>
            <a:lvl6pPr marL="2743200" lvl="5" indent="-431800">
              <a:spcBef>
                <a:spcPts val="0"/>
              </a:spcBef>
              <a:spcAft>
                <a:spcPts val="0"/>
              </a:spcAft>
              <a:buSzPts val="3200"/>
              <a:buChar char="■"/>
              <a:defRPr sz="3200"/>
            </a:lvl6pPr>
            <a:lvl7pPr marL="3200400" lvl="6" indent="-431800">
              <a:spcBef>
                <a:spcPts val="0"/>
              </a:spcBef>
              <a:spcAft>
                <a:spcPts val="0"/>
              </a:spcAft>
              <a:buSzPts val="3200"/>
              <a:buChar char="●"/>
              <a:defRPr sz="3200"/>
            </a:lvl7pPr>
            <a:lvl8pPr marL="3657600" lvl="7" indent="-431800">
              <a:spcBef>
                <a:spcPts val="0"/>
              </a:spcBef>
              <a:spcAft>
                <a:spcPts val="0"/>
              </a:spcAft>
              <a:buSzPts val="3200"/>
              <a:buChar char="○"/>
              <a:defRPr sz="3200"/>
            </a:lvl8pPr>
            <a:lvl9pPr marL="4114800" lvl="8" indent="-431800">
              <a:spcBef>
                <a:spcPts val="0"/>
              </a:spcBef>
              <a:spcAft>
                <a:spcPts val="0"/>
              </a:spcAft>
              <a:buSzPts val="3200"/>
              <a:buChar char="■"/>
              <a:defRPr sz="3200"/>
            </a:lvl9pPr>
          </a:lstStyle>
          <a:p>
            <a:endParaRPr/>
          </a:p>
        </p:txBody>
      </p:sp>
      <p:sp>
        <p:nvSpPr>
          <p:cNvPr id="27" name="Google Shape;27;p5"/>
          <p:cNvSpPr txBox="1">
            <a:spLocks noGrp="1"/>
          </p:cNvSpPr>
          <p:nvPr>
            <p:ph type="body" idx="2"/>
          </p:nvPr>
        </p:nvSpPr>
        <p:spPr>
          <a:xfrm>
            <a:off x="11597760" y="3687920"/>
            <a:ext cx="9599700" cy="10932600"/>
          </a:xfrm>
          <a:prstGeom prst="rect">
            <a:avLst/>
          </a:prstGeom>
        </p:spPr>
        <p:txBody>
          <a:bodyPr spcFirstLastPara="1" wrap="square" lIns="243800" tIns="243800" rIns="243800" bIns="243800" anchor="t" anchorCtr="0">
            <a:normAutofit/>
          </a:bodyPr>
          <a:lstStyle>
            <a:lvl1pPr marL="457200" lvl="0" indent="-463550">
              <a:spcBef>
                <a:spcPts val="0"/>
              </a:spcBef>
              <a:spcAft>
                <a:spcPts val="0"/>
              </a:spcAft>
              <a:buSzPts val="3700"/>
              <a:buChar char="●"/>
              <a:defRPr sz="3700"/>
            </a:lvl1pPr>
            <a:lvl2pPr marL="914400" lvl="1" indent="-431800">
              <a:spcBef>
                <a:spcPts val="0"/>
              </a:spcBef>
              <a:spcAft>
                <a:spcPts val="0"/>
              </a:spcAft>
              <a:buSzPts val="3200"/>
              <a:buChar char="○"/>
              <a:defRPr sz="3200"/>
            </a:lvl2pPr>
            <a:lvl3pPr marL="1371600" lvl="2" indent="-431800">
              <a:spcBef>
                <a:spcPts val="0"/>
              </a:spcBef>
              <a:spcAft>
                <a:spcPts val="0"/>
              </a:spcAft>
              <a:buSzPts val="3200"/>
              <a:buChar char="■"/>
              <a:defRPr sz="3200"/>
            </a:lvl3pPr>
            <a:lvl4pPr marL="1828800" lvl="3" indent="-431800">
              <a:spcBef>
                <a:spcPts val="0"/>
              </a:spcBef>
              <a:spcAft>
                <a:spcPts val="0"/>
              </a:spcAft>
              <a:buSzPts val="3200"/>
              <a:buChar char="●"/>
              <a:defRPr sz="3200"/>
            </a:lvl4pPr>
            <a:lvl5pPr marL="2286000" lvl="4" indent="-431800">
              <a:spcBef>
                <a:spcPts val="0"/>
              </a:spcBef>
              <a:spcAft>
                <a:spcPts val="0"/>
              </a:spcAft>
              <a:buSzPts val="3200"/>
              <a:buChar char="○"/>
              <a:defRPr sz="3200"/>
            </a:lvl5pPr>
            <a:lvl6pPr marL="2743200" lvl="5" indent="-431800">
              <a:spcBef>
                <a:spcPts val="0"/>
              </a:spcBef>
              <a:spcAft>
                <a:spcPts val="0"/>
              </a:spcAft>
              <a:buSzPts val="3200"/>
              <a:buChar char="■"/>
              <a:defRPr sz="3200"/>
            </a:lvl6pPr>
            <a:lvl7pPr marL="3200400" lvl="6" indent="-431800">
              <a:spcBef>
                <a:spcPts val="0"/>
              </a:spcBef>
              <a:spcAft>
                <a:spcPts val="0"/>
              </a:spcAft>
              <a:buSzPts val="3200"/>
              <a:buChar char="●"/>
              <a:defRPr sz="3200"/>
            </a:lvl7pPr>
            <a:lvl8pPr marL="3657600" lvl="7" indent="-431800">
              <a:spcBef>
                <a:spcPts val="0"/>
              </a:spcBef>
              <a:spcAft>
                <a:spcPts val="0"/>
              </a:spcAft>
              <a:buSzPts val="3200"/>
              <a:buChar char="○"/>
              <a:defRPr sz="3200"/>
            </a:lvl8pPr>
            <a:lvl9pPr marL="4114800" lvl="8" indent="-431800">
              <a:spcBef>
                <a:spcPts val="0"/>
              </a:spcBef>
              <a:spcAft>
                <a:spcPts val="0"/>
              </a:spcAft>
              <a:buSzPts val="3200"/>
              <a:buChar char="■"/>
              <a:defRPr sz="3200"/>
            </a:lvl9pPr>
          </a:lstStyle>
          <a:p>
            <a:endParaRPr/>
          </a:p>
        </p:txBody>
      </p:sp>
      <p:sp>
        <p:nvSpPr>
          <p:cNvPr id="28" name="Google Shape;28;p5"/>
          <p:cNvSpPr txBox="1">
            <a:spLocks noGrp="1"/>
          </p:cNvSpPr>
          <p:nvPr>
            <p:ph type="sldNum" idx="12"/>
          </p:nvPr>
        </p:nvSpPr>
        <p:spPr>
          <a:xfrm>
            <a:off x="20333899" y="14922294"/>
            <a:ext cx="1317000" cy="1259400"/>
          </a:xfrm>
          <a:prstGeom prst="rect">
            <a:avLst/>
          </a:prstGeom>
        </p:spPr>
        <p:txBody>
          <a:bodyPr spcFirstLastPara="1" wrap="square" lIns="243800" tIns="243800" rIns="243800" bIns="243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48080" y="1424080"/>
            <a:ext cx="20449500" cy="1832700"/>
          </a:xfrm>
          <a:prstGeom prst="rect">
            <a:avLst/>
          </a:prstGeom>
        </p:spPr>
        <p:txBody>
          <a:bodyPr spcFirstLastPara="1" wrap="square" lIns="243800" tIns="243800" rIns="243800" bIns="243800" anchor="t" anchorCtr="0">
            <a:norm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a:endParaRPr/>
          </a:p>
        </p:txBody>
      </p:sp>
      <p:sp>
        <p:nvSpPr>
          <p:cNvPr id="31" name="Google Shape;31;p6"/>
          <p:cNvSpPr txBox="1">
            <a:spLocks noGrp="1"/>
          </p:cNvSpPr>
          <p:nvPr>
            <p:ph type="sldNum" idx="12"/>
          </p:nvPr>
        </p:nvSpPr>
        <p:spPr>
          <a:xfrm>
            <a:off x="20333899" y="14922294"/>
            <a:ext cx="1317000" cy="1259400"/>
          </a:xfrm>
          <a:prstGeom prst="rect">
            <a:avLst/>
          </a:prstGeom>
        </p:spPr>
        <p:txBody>
          <a:bodyPr spcFirstLastPara="1" wrap="square" lIns="243800" tIns="243800" rIns="243800" bIns="243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748080" y="1777920"/>
            <a:ext cx="6739200" cy="2418300"/>
          </a:xfrm>
          <a:prstGeom prst="rect">
            <a:avLst/>
          </a:prstGeom>
        </p:spPr>
        <p:txBody>
          <a:bodyPr spcFirstLastPara="1" wrap="square" lIns="243800" tIns="243800" rIns="243800" bIns="243800" anchor="b"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4" name="Google Shape;34;p7"/>
          <p:cNvSpPr txBox="1">
            <a:spLocks noGrp="1"/>
          </p:cNvSpPr>
          <p:nvPr>
            <p:ph type="body" idx="1"/>
          </p:nvPr>
        </p:nvSpPr>
        <p:spPr>
          <a:xfrm>
            <a:off x="748080" y="4446720"/>
            <a:ext cx="6739200" cy="10174200"/>
          </a:xfrm>
          <a:prstGeom prst="rect">
            <a:avLst/>
          </a:prstGeom>
        </p:spPr>
        <p:txBody>
          <a:bodyPr spcFirstLastPara="1" wrap="square" lIns="243800" tIns="243800" rIns="243800" bIns="243800" anchor="t" anchorCtr="0">
            <a:normAutofit/>
          </a:bodyPr>
          <a:lstStyle>
            <a:lvl1pPr marL="457200" lvl="0" indent="-431800">
              <a:spcBef>
                <a:spcPts val="0"/>
              </a:spcBef>
              <a:spcAft>
                <a:spcPts val="0"/>
              </a:spcAft>
              <a:buSzPts val="3200"/>
              <a:buChar char="●"/>
              <a:defRPr sz="3200"/>
            </a:lvl1pPr>
            <a:lvl2pPr marL="914400" lvl="1" indent="-431800">
              <a:spcBef>
                <a:spcPts val="0"/>
              </a:spcBef>
              <a:spcAft>
                <a:spcPts val="0"/>
              </a:spcAft>
              <a:buSzPts val="3200"/>
              <a:buChar char="○"/>
              <a:defRPr sz="3200"/>
            </a:lvl2pPr>
            <a:lvl3pPr marL="1371600" lvl="2" indent="-431800">
              <a:spcBef>
                <a:spcPts val="0"/>
              </a:spcBef>
              <a:spcAft>
                <a:spcPts val="0"/>
              </a:spcAft>
              <a:buSzPts val="3200"/>
              <a:buChar char="■"/>
              <a:defRPr sz="3200"/>
            </a:lvl3pPr>
            <a:lvl4pPr marL="1828800" lvl="3" indent="-431800">
              <a:spcBef>
                <a:spcPts val="0"/>
              </a:spcBef>
              <a:spcAft>
                <a:spcPts val="0"/>
              </a:spcAft>
              <a:buSzPts val="3200"/>
              <a:buChar char="●"/>
              <a:defRPr sz="3200"/>
            </a:lvl4pPr>
            <a:lvl5pPr marL="2286000" lvl="4" indent="-431800">
              <a:spcBef>
                <a:spcPts val="0"/>
              </a:spcBef>
              <a:spcAft>
                <a:spcPts val="0"/>
              </a:spcAft>
              <a:buSzPts val="3200"/>
              <a:buChar char="○"/>
              <a:defRPr sz="3200"/>
            </a:lvl5pPr>
            <a:lvl6pPr marL="2743200" lvl="5" indent="-431800">
              <a:spcBef>
                <a:spcPts val="0"/>
              </a:spcBef>
              <a:spcAft>
                <a:spcPts val="0"/>
              </a:spcAft>
              <a:buSzPts val="3200"/>
              <a:buChar char="■"/>
              <a:defRPr sz="3200"/>
            </a:lvl6pPr>
            <a:lvl7pPr marL="3200400" lvl="6" indent="-431800">
              <a:spcBef>
                <a:spcPts val="0"/>
              </a:spcBef>
              <a:spcAft>
                <a:spcPts val="0"/>
              </a:spcAft>
              <a:buSzPts val="3200"/>
              <a:buChar char="●"/>
              <a:defRPr sz="3200"/>
            </a:lvl7pPr>
            <a:lvl8pPr marL="3657600" lvl="7" indent="-431800">
              <a:spcBef>
                <a:spcPts val="0"/>
              </a:spcBef>
              <a:spcAft>
                <a:spcPts val="0"/>
              </a:spcAft>
              <a:buSzPts val="3200"/>
              <a:buChar char="○"/>
              <a:defRPr sz="3200"/>
            </a:lvl8pPr>
            <a:lvl9pPr marL="4114800" lvl="8" indent="-431800">
              <a:spcBef>
                <a:spcPts val="0"/>
              </a:spcBef>
              <a:spcAft>
                <a:spcPts val="0"/>
              </a:spcAft>
              <a:buSzPts val="3200"/>
              <a:buChar char="■"/>
              <a:defRPr sz="3200"/>
            </a:lvl9pPr>
          </a:lstStyle>
          <a:p>
            <a:endParaRPr/>
          </a:p>
        </p:txBody>
      </p:sp>
      <p:sp>
        <p:nvSpPr>
          <p:cNvPr id="35" name="Google Shape;35;p7"/>
          <p:cNvSpPr txBox="1">
            <a:spLocks noGrp="1"/>
          </p:cNvSpPr>
          <p:nvPr>
            <p:ph type="sldNum" idx="12"/>
          </p:nvPr>
        </p:nvSpPr>
        <p:spPr>
          <a:xfrm>
            <a:off x="20333899" y="14922294"/>
            <a:ext cx="1317000" cy="1259400"/>
          </a:xfrm>
          <a:prstGeom prst="rect">
            <a:avLst/>
          </a:prstGeom>
        </p:spPr>
        <p:txBody>
          <a:bodyPr spcFirstLastPara="1" wrap="square" lIns="243800" tIns="243800" rIns="243800" bIns="243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1176600" y="1440480"/>
            <a:ext cx="15282600" cy="13090500"/>
          </a:xfrm>
          <a:prstGeom prst="rect">
            <a:avLst/>
          </a:prstGeom>
        </p:spPr>
        <p:txBody>
          <a:bodyPr spcFirstLastPara="1" wrap="square" lIns="243800" tIns="243800" rIns="243800" bIns="243800" anchor="ctr" anchorCtr="0">
            <a:norm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a:endParaRPr/>
          </a:p>
        </p:txBody>
      </p:sp>
      <p:sp>
        <p:nvSpPr>
          <p:cNvPr id="38" name="Google Shape;38;p8"/>
          <p:cNvSpPr txBox="1">
            <a:spLocks noGrp="1"/>
          </p:cNvSpPr>
          <p:nvPr>
            <p:ph type="sldNum" idx="12"/>
          </p:nvPr>
        </p:nvSpPr>
        <p:spPr>
          <a:xfrm>
            <a:off x="20333899" y="14922294"/>
            <a:ext cx="1317000" cy="1259400"/>
          </a:xfrm>
          <a:prstGeom prst="rect">
            <a:avLst/>
          </a:prstGeom>
        </p:spPr>
        <p:txBody>
          <a:bodyPr spcFirstLastPara="1" wrap="square" lIns="243800" tIns="243800" rIns="243800" bIns="243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10972800" y="-400"/>
            <a:ext cx="10972800" cy="16459200"/>
          </a:xfrm>
          <a:prstGeom prst="rect">
            <a:avLst/>
          </a:prstGeom>
          <a:solidFill>
            <a:schemeClr val="lt2"/>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637200" y="3946160"/>
            <a:ext cx="9708600" cy="4743300"/>
          </a:xfrm>
          <a:prstGeom prst="rect">
            <a:avLst/>
          </a:prstGeom>
        </p:spPr>
        <p:txBody>
          <a:bodyPr spcFirstLastPara="1" wrap="square" lIns="243800" tIns="243800" rIns="243800" bIns="243800" anchor="b" anchorCtr="0">
            <a:normAutofit/>
          </a:bodyPr>
          <a:lstStyle>
            <a:lvl1pPr lvl="0" algn="ctr">
              <a:spcBef>
                <a:spcPts val="0"/>
              </a:spcBef>
              <a:spcAft>
                <a:spcPts val="0"/>
              </a:spcAft>
              <a:buSzPts val="11200"/>
              <a:buNone/>
              <a:defRPr sz="11200"/>
            </a:lvl1pPr>
            <a:lvl2pPr lvl="1" algn="ctr">
              <a:spcBef>
                <a:spcPts val="0"/>
              </a:spcBef>
              <a:spcAft>
                <a:spcPts val="0"/>
              </a:spcAft>
              <a:buSzPts val="11200"/>
              <a:buNone/>
              <a:defRPr sz="11200"/>
            </a:lvl2pPr>
            <a:lvl3pPr lvl="2" algn="ctr">
              <a:spcBef>
                <a:spcPts val="0"/>
              </a:spcBef>
              <a:spcAft>
                <a:spcPts val="0"/>
              </a:spcAft>
              <a:buSzPts val="11200"/>
              <a:buNone/>
              <a:defRPr sz="11200"/>
            </a:lvl3pPr>
            <a:lvl4pPr lvl="3" algn="ctr">
              <a:spcBef>
                <a:spcPts val="0"/>
              </a:spcBef>
              <a:spcAft>
                <a:spcPts val="0"/>
              </a:spcAft>
              <a:buSzPts val="11200"/>
              <a:buNone/>
              <a:defRPr sz="11200"/>
            </a:lvl4pPr>
            <a:lvl5pPr lvl="4" algn="ctr">
              <a:spcBef>
                <a:spcPts val="0"/>
              </a:spcBef>
              <a:spcAft>
                <a:spcPts val="0"/>
              </a:spcAft>
              <a:buSzPts val="11200"/>
              <a:buNone/>
              <a:defRPr sz="11200"/>
            </a:lvl5pPr>
            <a:lvl6pPr lvl="5" algn="ctr">
              <a:spcBef>
                <a:spcPts val="0"/>
              </a:spcBef>
              <a:spcAft>
                <a:spcPts val="0"/>
              </a:spcAft>
              <a:buSzPts val="11200"/>
              <a:buNone/>
              <a:defRPr sz="11200"/>
            </a:lvl6pPr>
            <a:lvl7pPr lvl="6" algn="ctr">
              <a:spcBef>
                <a:spcPts val="0"/>
              </a:spcBef>
              <a:spcAft>
                <a:spcPts val="0"/>
              </a:spcAft>
              <a:buSzPts val="11200"/>
              <a:buNone/>
              <a:defRPr sz="11200"/>
            </a:lvl7pPr>
            <a:lvl8pPr lvl="7" algn="ctr">
              <a:spcBef>
                <a:spcPts val="0"/>
              </a:spcBef>
              <a:spcAft>
                <a:spcPts val="0"/>
              </a:spcAft>
              <a:buSzPts val="11200"/>
              <a:buNone/>
              <a:defRPr sz="11200"/>
            </a:lvl8pPr>
            <a:lvl9pPr lvl="8" algn="ctr">
              <a:spcBef>
                <a:spcPts val="0"/>
              </a:spcBef>
              <a:spcAft>
                <a:spcPts val="0"/>
              </a:spcAft>
              <a:buSzPts val="11200"/>
              <a:buNone/>
              <a:defRPr sz="11200"/>
            </a:lvl9pPr>
          </a:lstStyle>
          <a:p>
            <a:endParaRPr/>
          </a:p>
        </p:txBody>
      </p:sp>
      <p:sp>
        <p:nvSpPr>
          <p:cNvPr id="42" name="Google Shape;42;p9"/>
          <p:cNvSpPr txBox="1">
            <a:spLocks noGrp="1"/>
          </p:cNvSpPr>
          <p:nvPr>
            <p:ph type="subTitle" idx="1"/>
          </p:nvPr>
        </p:nvSpPr>
        <p:spPr>
          <a:xfrm>
            <a:off x="637200" y="8969840"/>
            <a:ext cx="9708600" cy="3952200"/>
          </a:xfrm>
          <a:prstGeom prst="rect">
            <a:avLst/>
          </a:prstGeom>
        </p:spPr>
        <p:txBody>
          <a:bodyPr spcFirstLastPara="1" wrap="square" lIns="243800" tIns="243800" rIns="243800" bIns="243800" anchor="t" anchorCtr="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43" name="Google Shape;43;p9"/>
          <p:cNvSpPr txBox="1">
            <a:spLocks noGrp="1"/>
          </p:cNvSpPr>
          <p:nvPr>
            <p:ph type="body" idx="2"/>
          </p:nvPr>
        </p:nvSpPr>
        <p:spPr>
          <a:xfrm>
            <a:off x="11854800" y="2317040"/>
            <a:ext cx="9208800" cy="11824200"/>
          </a:xfrm>
          <a:prstGeom prst="rect">
            <a:avLst/>
          </a:prstGeom>
        </p:spPr>
        <p:txBody>
          <a:bodyPr spcFirstLastPara="1" wrap="square" lIns="243800" tIns="243800" rIns="243800" bIns="243800" anchor="ctr" anchorCtr="0">
            <a:normAutofit/>
          </a:bodyPr>
          <a:lstStyle>
            <a:lvl1pPr marL="457200" lvl="0" indent="-533400">
              <a:spcBef>
                <a:spcPts val="0"/>
              </a:spcBef>
              <a:spcAft>
                <a:spcPts val="0"/>
              </a:spcAft>
              <a:buSzPts val="4800"/>
              <a:buChar char="●"/>
              <a:defRPr/>
            </a:lvl1pPr>
            <a:lvl2pPr marL="914400" lvl="1" indent="-463550">
              <a:spcBef>
                <a:spcPts val="0"/>
              </a:spcBef>
              <a:spcAft>
                <a:spcPts val="0"/>
              </a:spcAft>
              <a:buSzPts val="3700"/>
              <a:buChar char="○"/>
              <a:defRPr/>
            </a:lvl2pPr>
            <a:lvl3pPr marL="1371600" lvl="2" indent="-463550">
              <a:spcBef>
                <a:spcPts val="0"/>
              </a:spcBef>
              <a:spcAft>
                <a:spcPts val="0"/>
              </a:spcAft>
              <a:buSzPts val="3700"/>
              <a:buChar char="■"/>
              <a:defRPr/>
            </a:lvl3pPr>
            <a:lvl4pPr marL="1828800" lvl="3" indent="-463550">
              <a:spcBef>
                <a:spcPts val="0"/>
              </a:spcBef>
              <a:spcAft>
                <a:spcPts val="0"/>
              </a:spcAft>
              <a:buSzPts val="3700"/>
              <a:buChar char="●"/>
              <a:defRPr/>
            </a:lvl4pPr>
            <a:lvl5pPr marL="2286000" lvl="4" indent="-463550">
              <a:spcBef>
                <a:spcPts val="0"/>
              </a:spcBef>
              <a:spcAft>
                <a:spcPts val="0"/>
              </a:spcAft>
              <a:buSzPts val="3700"/>
              <a:buChar char="○"/>
              <a:defRPr/>
            </a:lvl5pPr>
            <a:lvl6pPr marL="2743200" lvl="5" indent="-463550">
              <a:spcBef>
                <a:spcPts val="0"/>
              </a:spcBef>
              <a:spcAft>
                <a:spcPts val="0"/>
              </a:spcAft>
              <a:buSzPts val="3700"/>
              <a:buChar char="■"/>
              <a:defRPr/>
            </a:lvl6pPr>
            <a:lvl7pPr marL="3200400" lvl="6" indent="-463550">
              <a:spcBef>
                <a:spcPts val="0"/>
              </a:spcBef>
              <a:spcAft>
                <a:spcPts val="0"/>
              </a:spcAft>
              <a:buSzPts val="3700"/>
              <a:buChar char="●"/>
              <a:defRPr/>
            </a:lvl7pPr>
            <a:lvl8pPr marL="3657600" lvl="7" indent="-463550">
              <a:spcBef>
                <a:spcPts val="0"/>
              </a:spcBef>
              <a:spcAft>
                <a:spcPts val="0"/>
              </a:spcAft>
              <a:buSzPts val="3700"/>
              <a:buChar char="○"/>
              <a:defRPr/>
            </a:lvl8pPr>
            <a:lvl9pPr marL="4114800" lvl="8" indent="-463550">
              <a:spcBef>
                <a:spcPts val="0"/>
              </a:spcBef>
              <a:spcAft>
                <a:spcPts val="0"/>
              </a:spcAft>
              <a:buSzPts val="3700"/>
              <a:buChar char="■"/>
              <a:defRPr/>
            </a:lvl9pPr>
          </a:lstStyle>
          <a:p>
            <a:endParaRPr/>
          </a:p>
        </p:txBody>
      </p:sp>
      <p:sp>
        <p:nvSpPr>
          <p:cNvPr id="44" name="Google Shape;44;p9"/>
          <p:cNvSpPr txBox="1">
            <a:spLocks noGrp="1"/>
          </p:cNvSpPr>
          <p:nvPr>
            <p:ph type="sldNum" idx="12"/>
          </p:nvPr>
        </p:nvSpPr>
        <p:spPr>
          <a:xfrm>
            <a:off x="20333899" y="14922294"/>
            <a:ext cx="1317000" cy="1259400"/>
          </a:xfrm>
          <a:prstGeom prst="rect">
            <a:avLst/>
          </a:prstGeom>
        </p:spPr>
        <p:txBody>
          <a:bodyPr spcFirstLastPara="1" wrap="square" lIns="243800" tIns="243800" rIns="243800" bIns="243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748080" y="13537840"/>
            <a:ext cx="14397000" cy="1936200"/>
          </a:xfrm>
          <a:prstGeom prst="rect">
            <a:avLst/>
          </a:prstGeom>
        </p:spPr>
        <p:txBody>
          <a:bodyPr spcFirstLastPara="1" wrap="square" lIns="243800" tIns="243800" rIns="243800" bIns="243800" anchor="ctr" anchorCtr="0">
            <a:normAutofit/>
          </a:bodyPr>
          <a:lstStyle>
            <a:lvl1pPr marL="457200" lvl="0" indent="-228600">
              <a:lnSpc>
                <a:spcPct val="100000"/>
              </a:lnSpc>
              <a:spcBef>
                <a:spcPts val="0"/>
              </a:spcBef>
              <a:spcAft>
                <a:spcPts val="0"/>
              </a:spcAft>
              <a:buSzPts val="4800"/>
              <a:buNone/>
              <a:defRPr/>
            </a:lvl1pPr>
          </a:lstStyle>
          <a:p>
            <a:endParaRPr/>
          </a:p>
        </p:txBody>
      </p:sp>
      <p:sp>
        <p:nvSpPr>
          <p:cNvPr id="47" name="Google Shape;47;p10"/>
          <p:cNvSpPr txBox="1">
            <a:spLocks noGrp="1"/>
          </p:cNvSpPr>
          <p:nvPr>
            <p:ph type="sldNum" idx="12"/>
          </p:nvPr>
        </p:nvSpPr>
        <p:spPr>
          <a:xfrm>
            <a:off x="20333899" y="14922294"/>
            <a:ext cx="1317000" cy="1259400"/>
          </a:xfrm>
          <a:prstGeom prst="rect">
            <a:avLst/>
          </a:prstGeom>
        </p:spPr>
        <p:txBody>
          <a:bodyPr spcFirstLastPara="1" wrap="square" lIns="243800" tIns="243800" rIns="243800" bIns="243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748080" y="1424080"/>
            <a:ext cx="20449500" cy="1832700"/>
          </a:xfrm>
          <a:prstGeom prst="rect">
            <a:avLst/>
          </a:prstGeom>
          <a:noFill/>
          <a:ln>
            <a:noFill/>
          </a:ln>
        </p:spPr>
        <p:txBody>
          <a:bodyPr spcFirstLastPara="1" wrap="square" lIns="243800" tIns="243800" rIns="243800" bIns="243800" anchor="t" anchorCtr="0">
            <a:normAutofit/>
          </a:bodyPr>
          <a:lstStyle>
            <a:lvl1pPr lvl="0">
              <a:spcBef>
                <a:spcPts val="0"/>
              </a:spcBef>
              <a:spcAft>
                <a:spcPts val="0"/>
              </a:spcAft>
              <a:buClr>
                <a:schemeClr val="dk1"/>
              </a:buClr>
              <a:buSzPts val="7500"/>
              <a:buNone/>
              <a:defRPr sz="7500">
                <a:solidFill>
                  <a:schemeClr val="dk1"/>
                </a:solidFill>
              </a:defRPr>
            </a:lvl1pPr>
            <a:lvl2pPr lvl="1">
              <a:spcBef>
                <a:spcPts val="0"/>
              </a:spcBef>
              <a:spcAft>
                <a:spcPts val="0"/>
              </a:spcAft>
              <a:buClr>
                <a:schemeClr val="dk1"/>
              </a:buClr>
              <a:buSzPts val="7500"/>
              <a:buNone/>
              <a:defRPr sz="7500">
                <a:solidFill>
                  <a:schemeClr val="dk1"/>
                </a:solidFill>
              </a:defRPr>
            </a:lvl2pPr>
            <a:lvl3pPr lvl="2">
              <a:spcBef>
                <a:spcPts val="0"/>
              </a:spcBef>
              <a:spcAft>
                <a:spcPts val="0"/>
              </a:spcAft>
              <a:buClr>
                <a:schemeClr val="dk1"/>
              </a:buClr>
              <a:buSzPts val="7500"/>
              <a:buNone/>
              <a:defRPr sz="7500">
                <a:solidFill>
                  <a:schemeClr val="dk1"/>
                </a:solidFill>
              </a:defRPr>
            </a:lvl3pPr>
            <a:lvl4pPr lvl="3">
              <a:spcBef>
                <a:spcPts val="0"/>
              </a:spcBef>
              <a:spcAft>
                <a:spcPts val="0"/>
              </a:spcAft>
              <a:buClr>
                <a:schemeClr val="dk1"/>
              </a:buClr>
              <a:buSzPts val="7500"/>
              <a:buNone/>
              <a:defRPr sz="7500">
                <a:solidFill>
                  <a:schemeClr val="dk1"/>
                </a:solidFill>
              </a:defRPr>
            </a:lvl4pPr>
            <a:lvl5pPr lvl="4">
              <a:spcBef>
                <a:spcPts val="0"/>
              </a:spcBef>
              <a:spcAft>
                <a:spcPts val="0"/>
              </a:spcAft>
              <a:buClr>
                <a:schemeClr val="dk1"/>
              </a:buClr>
              <a:buSzPts val="7500"/>
              <a:buNone/>
              <a:defRPr sz="7500">
                <a:solidFill>
                  <a:schemeClr val="dk1"/>
                </a:solidFill>
              </a:defRPr>
            </a:lvl5pPr>
            <a:lvl6pPr lvl="5">
              <a:spcBef>
                <a:spcPts val="0"/>
              </a:spcBef>
              <a:spcAft>
                <a:spcPts val="0"/>
              </a:spcAft>
              <a:buClr>
                <a:schemeClr val="dk1"/>
              </a:buClr>
              <a:buSzPts val="7500"/>
              <a:buNone/>
              <a:defRPr sz="7500">
                <a:solidFill>
                  <a:schemeClr val="dk1"/>
                </a:solidFill>
              </a:defRPr>
            </a:lvl6pPr>
            <a:lvl7pPr lvl="6">
              <a:spcBef>
                <a:spcPts val="0"/>
              </a:spcBef>
              <a:spcAft>
                <a:spcPts val="0"/>
              </a:spcAft>
              <a:buClr>
                <a:schemeClr val="dk1"/>
              </a:buClr>
              <a:buSzPts val="7500"/>
              <a:buNone/>
              <a:defRPr sz="7500">
                <a:solidFill>
                  <a:schemeClr val="dk1"/>
                </a:solidFill>
              </a:defRPr>
            </a:lvl7pPr>
            <a:lvl8pPr lvl="7">
              <a:spcBef>
                <a:spcPts val="0"/>
              </a:spcBef>
              <a:spcAft>
                <a:spcPts val="0"/>
              </a:spcAft>
              <a:buClr>
                <a:schemeClr val="dk1"/>
              </a:buClr>
              <a:buSzPts val="7500"/>
              <a:buNone/>
              <a:defRPr sz="7500">
                <a:solidFill>
                  <a:schemeClr val="dk1"/>
                </a:solidFill>
              </a:defRPr>
            </a:lvl8pPr>
            <a:lvl9pPr lvl="8">
              <a:spcBef>
                <a:spcPts val="0"/>
              </a:spcBef>
              <a:spcAft>
                <a:spcPts val="0"/>
              </a:spcAft>
              <a:buClr>
                <a:schemeClr val="dk1"/>
              </a:buClr>
              <a:buSzPts val="7500"/>
              <a:buNone/>
              <a:defRPr sz="7500">
                <a:solidFill>
                  <a:schemeClr val="dk1"/>
                </a:solidFill>
              </a:defRPr>
            </a:lvl9pPr>
          </a:lstStyle>
          <a:p>
            <a:endParaRPr/>
          </a:p>
        </p:txBody>
      </p:sp>
      <p:sp>
        <p:nvSpPr>
          <p:cNvPr id="11" name="Google Shape;11;p1"/>
          <p:cNvSpPr txBox="1">
            <a:spLocks noGrp="1"/>
          </p:cNvSpPr>
          <p:nvPr>
            <p:ph type="body" idx="1"/>
          </p:nvPr>
        </p:nvSpPr>
        <p:spPr>
          <a:xfrm>
            <a:off x="748080" y="3687920"/>
            <a:ext cx="20449500" cy="10932600"/>
          </a:xfrm>
          <a:prstGeom prst="rect">
            <a:avLst/>
          </a:prstGeom>
          <a:noFill/>
          <a:ln>
            <a:noFill/>
          </a:ln>
        </p:spPr>
        <p:txBody>
          <a:bodyPr spcFirstLastPara="1" wrap="square" lIns="243800" tIns="243800" rIns="243800" bIns="243800" anchor="t" anchorCtr="0">
            <a:normAutofit/>
          </a:bodyPr>
          <a:lstStyle>
            <a:lvl1pPr marL="457200" lvl="0" indent="-533400">
              <a:lnSpc>
                <a:spcPct val="115000"/>
              </a:lnSpc>
              <a:spcBef>
                <a:spcPts val="0"/>
              </a:spcBef>
              <a:spcAft>
                <a:spcPts val="0"/>
              </a:spcAft>
              <a:buClr>
                <a:schemeClr val="dk2"/>
              </a:buClr>
              <a:buSzPts val="4800"/>
              <a:buChar char="●"/>
              <a:defRPr sz="4800">
                <a:solidFill>
                  <a:schemeClr val="dk2"/>
                </a:solidFill>
              </a:defRPr>
            </a:lvl1pPr>
            <a:lvl2pPr marL="914400" lvl="1" indent="-463550">
              <a:lnSpc>
                <a:spcPct val="115000"/>
              </a:lnSpc>
              <a:spcBef>
                <a:spcPts val="0"/>
              </a:spcBef>
              <a:spcAft>
                <a:spcPts val="0"/>
              </a:spcAft>
              <a:buClr>
                <a:schemeClr val="dk2"/>
              </a:buClr>
              <a:buSzPts val="3700"/>
              <a:buChar char="○"/>
              <a:defRPr sz="3700">
                <a:solidFill>
                  <a:schemeClr val="dk2"/>
                </a:solidFill>
              </a:defRPr>
            </a:lvl2pPr>
            <a:lvl3pPr marL="1371600" lvl="2" indent="-463550">
              <a:lnSpc>
                <a:spcPct val="115000"/>
              </a:lnSpc>
              <a:spcBef>
                <a:spcPts val="0"/>
              </a:spcBef>
              <a:spcAft>
                <a:spcPts val="0"/>
              </a:spcAft>
              <a:buClr>
                <a:schemeClr val="dk2"/>
              </a:buClr>
              <a:buSzPts val="3700"/>
              <a:buChar char="■"/>
              <a:defRPr sz="3700">
                <a:solidFill>
                  <a:schemeClr val="dk2"/>
                </a:solidFill>
              </a:defRPr>
            </a:lvl3pPr>
            <a:lvl4pPr marL="1828800" lvl="3" indent="-463550">
              <a:lnSpc>
                <a:spcPct val="115000"/>
              </a:lnSpc>
              <a:spcBef>
                <a:spcPts val="0"/>
              </a:spcBef>
              <a:spcAft>
                <a:spcPts val="0"/>
              </a:spcAft>
              <a:buClr>
                <a:schemeClr val="dk2"/>
              </a:buClr>
              <a:buSzPts val="3700"/>
              <a:buChar char="●"/>
              <a:defRPr sz="3700">
                <a:solidFill>
                  <a:schemeClr val="dk2"/>
                </a:solidFill>
              </a:defRPr>
            </a:lvl4pPr>
            <a:lvl5pPr marL="2286000" lvl="4" indent="-463550">
              <a:lnSpc>
                <a:spcPct val="115000"/>
              </a:lnSpc>
              <a:spcBef>
                <a:spcPts val="0"/>
              </a:spcBef>
              <a:spcAft>
                <a:spcPts val="0"/>
              </a:spcAft>
              <a:buClr>
                <a:schemeClr val="dk2"/>
              </a:buClr>
              <a:buSzPts val="3700"/>
              <a:buChar char="○"/>
              <a:defRPr sz="3700">
                <a:solidFill>
                  <a:schemeClr val="dk2"/>
                </a:solidFill>
              </a:defRPr>
            </a:lvl5pPr>
            <a:lvl6pPr marL="2743200" lvl="5" indent="-463550">
              <a:lnSpc>
                <a:spcPct val="115000"/>
              </a:lnSpc>
              <a:spcBef>
                <a:spcPts val="0"/>
              </a:spcBef>
              <a:spcAft>
                <a:spcPts val="0"/>
              </a:spcAft>
              <a:buClr>
                <a:schemeClr val="dk2"/>
              </a:buClr>
              <a:buSzPts val="3700"/>
              <a:buChar char="■"/>
              <a:defRPr sz="3700">
                <a:solidFill>
                  <a:schemeClr val="dk2"/>
                </a:solidFill>
              </a:defRPr>
            </a:lvl6pPr>
            <a:lvl7pPr marL="3200400" lvl="6" indent="-463550">
              <a:lnSpc>
                <a:spcPct val="115000"/>
              </a:lnSpc>
              <a:spcBef>
                <a:spcPts val="0"/>
              </a:spcBef>
              <a:spcAft>
                <a:spcPts val="0"/>
              </a:spcAft>
              <a:buClr>
                <a:schemeClr val="dk2"/>
              </a:buClr>
              <a:buSzPts val="3700"/>
              <a:buChar char="●"/>
              <a:defRPr sz="3700">
                <a:solidFill>
                  <a:schemeClr val="dk2"/>
                </a:solidFill>
              </a:defRPr>
            </a:lvl7pPr>
            <a:lvl8pPr marL="3657600" lvl="7" indent="-463550">
              <a:lnSpc>
                <a:spcPct val="115000"/>
              </a:lnSpc>
              <a:spcBef>
                <a:spcPts val="0"/>
              </a:spcBef>
              <a:spcAft>
                <a:spcPts val="0"/>
              </a:spcAft>
              <a:buClr>
                <a:schemeClr val="dk2"/>
              </a:buClr>
              <a:buSzPts val="3700"/>
              <a:buChar char="○"/>
              <a:defRPr sz="3700">
                <a:solidFill>
                  <a:schemeClr val="dk2"/>
                </a:solidFill>
              </a:defRPr>
            </a:lvl8pPr>
            <a:lvl9pPr marL="4114800" lvl="8" indent="-463550">
              <a:lnSpc>
                <a:spcPct val="115000"/>
              </a:lnSpc>
              <a:spcBef>
                <a:spcPts val="0"/>
              </a:spcBef>
              <a:spcAft>
                <a:spcPts val="0"/>
              </a:spcAft>
              <a:buClr>
                <a:schemeClr val="dk2"/>
              </a:buClr>
              <a:buSzPts val="3700"/>
              <a:buChar char="■"/>
              <a:defRPr sz="3700">
                <a:solidFill>
                  <a:schemeClr val="dk2"/>
                </a:solidFill>
              </a:defRPr>
            </a:lvl9pPr>
          </a:lstStyle>
          <a:p>
            <a:endParaRPr/>
          </a:p>
        </p:txBody>
      </p:sp>
      <p:sp>
        <p:nvSpPr>
          <p:cNvPr id="12" name="Google Shape;12;p1"/>
          <p:cNvSpPr txBox="1">
            <a:spLocks noGrp="1"/>
          </p:cNvSpPr>
          <p:nvPr>
            <p:ph type="sldNum" idx="12"/>
          </p:nvPr>
        </p:nvSpPr>
        <p:spPr>
          <a:xfrm>
            <a:off x="20333899" y="14922294"/>
            <a:ext cx="1317000" cy="1259400"/>
          </a:xfrm>
          <a:prstGeom prst="rect">
            <a:avLst/>
          </a:prstGeom>
          <a:noFill/>
          <a:ln>
            <a:noFill/>
          </a:ln>
        </p:spPr>
        <p:txBody>
          <a:bodyPr spcFirstLastPara="1" wrap="square" lIns="243800" tIns="243800" rIns="243800" bIns="243800" anchor="ctr" anchorCtr="0">
            <a:normAutofit/>
          </a:bodyPr>
          <a:lstStyle>
            <a:lvl1pPr lvl="0" algn="r">
              <a:buNone/>
              <a:defRPr sz="2700">
                <a:solidFill>
                  <a:schemeClr val="dk2"/>
                </a:solidFill>
              </a:defRPr>
            </a:lvl1pPr>
            <a:lvl2pPr lvl="1" algn="r">
              <a:buNone/>
              <a:defRPr sz="2700">
                <a:solidFill>
                  <a:schemeClr val="dk2"/>
                </a:solidFill>
              </a:defRPr>
            </a:lvl2pPr>
            <a:lvl3pPr lvl="2" algn="r">
              <a:buNone/>
              <a:defRPr sz="2700">
                <a:solidFill>
                  <a:schemeClr val="dk2"/>
                </a:solidFill>
              </a:defRPr>
            </a:lvl3pPr>
            <a:lvl4pPr lvl="3" algn="r">
              <a:buNone/>
              <a:defRPr sz="2700">
                <a:solidFill>
                  <a:schemeClr val="dk2"/>
                </a:solidFill>
              </a:defRPr>
            </a:lvl4pPr>
            <a:lvl5pPr lvl="4" algn="r">
              <a:buNone/>
              <a:defRPr sz="2700">
                <a:solidFill>
                  <a:schemeClr val="dk2"/>
                </a:solidFill>
              </a:defRPr>
            </a:lvl5pPr>
            <a:lvl6pPr lvl="5" algn="r">
              <a:buNone/>
              <a:defRPr sz="2700">
                <a:solidFill>
                  <a:schemeClr val="dk2"/>
                </a:solidFill>
              </a:defRPr>
            </a:lvl6pPr>
            <a:lvl7pPr lvl="6" algn="r">
              <a:buNone/>
              <a:defRPr sz="2700">
                <a:solidFill>
                  <a:schemeClr val="dk2"/>
                </a:solidFill>
              </a:defRPr>
            </a:lvl7pPr>
            <a:lvl8pPr lvl="7" algn="r">
              <a:buNone/>
              <a:defRPr sz="2700">
                <a:solidFill>
                  <a:schemeClr val="dk2"/>
                </a:solidFill>
              </a:defRPr>
            </a:lvl8pPr>
            <a:lvl9pPr lvl="8" algn="r">
              <a:buNone/>
              <a:defRPr sz="27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64"/>
        <p:cNvGrpSpPr/>
        <p:nvPr/>
      </p:nvGrpSpPr>
      <p:grpSpPr>
        <a:xfrm>
          <a:off x="0" y="0"/>
          <a:ext cx="0" cy="0"/>
          <a:chOff x="0" y="0"/>
          <a:chExt cx="0" cy="0"/>
        </a:xfrm>
      </p:grpSpPr>
      <p:sp>
        <p:nvSpPr>
          <p:cNvPr id="65" name="Google Shape;65;p14"/>
          <p:cNvSpPr/>
          <p:nvPr/>
        </p:nvSpPr>
        <p:spPr>
          <a:xfrm>
            <a:off x="14733225" y="2743200"/>
            <a:ext cx="6948600" cy="13515900"/>
          </a:xfrm>
          <a:prstGeom prst="roundRect">
            <a:avLst>
              <a:gd name="adj" fmla="val 5514"/>
            </a:avLst>
          </a:prstGeom>
          <a:noFill/>
          <a:ln w="28575" cap="flat" cmpd="sng">
            <a:solidFill>
              <a:srgbClr val="1990D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900" b="0" i="0" u="none" strike="noStrike" cap="none">
              <a:solidFill>
                <a:schemeClr val="dk1"/>
              </a:solidFill>
              <a:latin typeface="Arial"/>
              <a:ea typeface="Arial"/>
              <a:cs typeface="Arial"/>
              <a:sym typeface="Arial"/>
            </a:endParaRPr>
          </a:p>
        </p:txBody>
      </p:sp>
      <p:sp>
        <p:nvSpPr>
          <p:cNvPr id="66" name="Google Shape;66;p14"/>
          <p:cNvSpPr/>
          <p:nvPr/>
        </p:nvSpPr>
        <p:spPr>
          <a:xfrm>
            <a:off x="7397675" y="2743200"/>
            <a:ext cx="6989400" cy="13515900"/>
          </a:xfrm>
          <a:prstGeom prst="roundRect">
            <a:avLst>
              <a:gd name="adj" fmla="val 5514"/>
            </a:avLst>
          </a:prstGeom>
          <a:noFill/>
          <a:ln w="28575" cap="flat" cmpd="sng">
            <a:solidFill>
              <a:srgbClr val="1990D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6000" b="0" i="0" u="none" strike="noStrike" cap="none">
              <a:solidFill>
                <a:schemeClr val="dk1"/>
              </a:solidFill>
              <a:latin typeface="Arial"/>
              <a:ea typeface="Arial"/>
              <a:cs typeface="Arial"/>
              <a:sym typeface="Arial"/>
            </a:endParaRPr>
          </a:p>
        </p:txBody>
      </p:sp>
      <p:pic>
        <p:nvPicPr>
          <p:cNvPr id="67" name="Google Shape;67;p14"/>
          <p:cNvPicPr preferRelativeResize="0"/>
          <p:nvPr/>
        </p:nvPicPr>
        <p:blipFill>
          <a:blip r:embed="rId3">
            <a:alphaModFix/>
          </a:blip>
          <a:stretch>
            <a:fillRect/>
          </a:stretch>
        </p:blipFill>
        <p:spPr>
          <a:xfrm>
            <a:off x="7595813" y="5677837"/>
            <a:ext cx="6794501" cy="3982001"/>
          </a:xfrm>
          <a:prstGeom prst="rect">
            <a:avLst/>
          </a:prstGeom>
          <a:noFill/>
          <a:ln>
            <a:noFill/>
          </a:ln>
        </p:spPr>
      </p:pic>
      <p:sp>
        <p:nvSpPr>
          <p:cNvPr id="68" name="Google Shape;68;p14"/>
          <p:cNvSpPr txBox="1"/>
          <p:nvPr/>
        </p:nvSpPr>
        <p:spPr>
          <a:xfrm>
            <a:off x="7451363" y="9835425"/>
            <a:ext cx="6882000" cy="1299000"/>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lvl="0" indent="457200" algn="just" rtl="0">
              <a:lnSpc>
                <a:spcPct val="115000"/>
              </a:lnSpc>
              <a:spcBef>
                <a:spcPts val="0"/>
              </a:spcBef>
              <a:spcAft>
                <a:spcPts val="0"/>
              </a:spcAft>
              <a:buSzPts val="1100"/>
              <a:buNone/>
            </a:pPr>
            <a:r>
              <a:rPr lang="en-US">
                <a:solidFill>
                  <a:schemeClr val="dk1"/>
                </a:solidFill>
              </a:rPr>
              <a:t>US Department of Health and Human Services (HHS), along with NIH and CDC agree with Healthcare professionals that the greatest risk to human body is the virus’ capability to adversely affect heart and lung function  at the cellular level [4].</a:t>
            </a:r>
            <a:endParaRPr>
              <a:solidFill>
                <a:schemeClr val="dk1"/>
              </a:solidFill>
            </a:endParaRPr>
          </a:p>
          <a:p>
            <a:pPr marL="0" lvl="0" indent="457200" algn="just" rtl="0">
              <a:lnSpc>
                <a:spcPct val="115000"/>
              </a:lnSpc>
              <a:spcBef>
                <a:spcPts val="0"/>
              </a:spcBef>
              <a:spcAft>
                <a:spcPts val="0"/>
              </a:spcAft>
              <a:buSzPts val="1100"/>
              <a:buNone/>
            </a:pPr>
            <a:r>
              <a:rPr lang="en-US">
                <a:solidFill>
                  <a:schemeClr val="dk1"/>
                </a:solidFill>
              </a:rPr>
              <a:t>The visual above also agrees the two highest morbidity risks to be CARDIOVASCULAR and RESPIRATORY diseases.</a:t>
            </a:r>
            <a:endParaRPr sz="1900" b="1">
              <a:solidFill>
                <a:schemeClr val="dk1"/>
              </a:solidFill>
            </a:endParaRPr>
          </a:p>
        </p:txBody>
      </p:sp>
      <p:pic>
        <p:nvPicPr>
          <p:cNvPr id="69" name="Google Shape;69;p14"/>
          <p:cNvPicPr preferRelativeResize="0"/>
          <p:nvPr/>
        </p:nvPicPr>
        <p:blipFill rotWithShape="1">
          <a:blip r:embed="rId4">
            <a:alphaModFix/>
          </a:blip>
          <a:srcRect/>
          <a:stretch/>
        </p:blipFill>
        <p:spPr>
          <a:xfrm>
            <a:off x="7548279" y="11760977"/>
            <a:ext cx="6671477" cy="2993953"/>
          </a:xfrm>
          <a:prstGeom prst="rect">
            <a:avLst/>
          </a:prstGeom>
          <a:noFill/>
          <a:ln>
            <a:noFill/>
          </a:ln>
        </p:spPr>
      </p:pic>
      <p:sp>
        <p:nvSpPr>
          <p:cNvPr id="70" name="Google Shape;70;p14"/>
          <p:cNvSpPr/>
          <p:nvPr/>
        </p:nvSpPr>
        <p:spPr>
          <a:xfrm>
            <a:off x="304800" y="2743200"/>
            <a:ext cx="6950100" cy="13515900"/>
          </a:xfrm>
          <a:prstGeom prst="roundRect">
            <a:avLst>
              <a:gd name="adj" fmla="val 5514"/>
            </a:avLst>
          </a:prstGeom>
          <a:noFill/>
          <a:ln w="28575" cap="flat" cmpd="sng">
            <a:solidFill>
              <a:srgbClr val="1990D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6000" b="0" i="0" u="none" strike="noStrike" cap="none">
              <a:solidFill>
                <a:schemeClr val="dk1"/>
              </a:solidFill>
              <a:latin typeface="Arial"/>
              <a:ea typeface="Arial"/>
              <a:cs typeface="Arial"/>
              <a:sym typeface="Arial"/>
            </a:endParaRPr>
          </a:p>
        </p:txBody>
      </p:sp>
      <p:pic>
        <p:nvPicPr>
          <p:cNvPr id="71" name="Google Shape;71;p14"/>
          <p:cNvPicPr preferRelativeResize="0"/>
          <p:nvPr/>
        </p:nvPicPr>
        <p:blipFill>
          <a:blip r:embed="rId5">
            <a:alphaModFix/>
          </a:blip>
          <a:stretch>
            <a:fillRect/>
          </a:stretch>
        </p:blipFill>
        <p:spPr>
          <a:xfrm>
            <a:off x="370975" y="7237425"/>
            <a:ext cx="6882002" cy="3982000"/>
          </a:xfrm>
          <a:prstGeom prst="rect">
            <a:avLst/>
          </a:prstGeom>
          <a:noFill/>
          <a:ln>
            <a:noFill/>
          </a:ln>
        </p:spPr>
      </p:pic>
      <p:sp>
        <p:nvSpPr>
          <p:cNvPr id="72" name="Google Shape;72;p14"/>
          <p:cNvSpPr/>
          <p:nvPr/>
        </p:nvSpPr>
        <p:spPr>
          <a:xfrm>
            <a:off x="14766525" y="4008150"/>
            <a:ext cx="6882000" cy="446400"/>
          </a:xfrm>
          <a:prstGeom prst="roundRect">
            <a:avLst>
              <a:gd name="adj" fmla="val 28711"/>
            </a:avLst>
          </a:prstGeom>
          <a:solidFill>
            <a:srgbClr val="3B8DC4"/>
          </a:solidFill>
          <a:ln w="25400" cap="flat" cmpd="sng">
            <a:solidFill>
              <a:srgbClr val="3B8DC4"/>
            </a:solidFill>
            <a:prstDash val="solid"/>
            <a:round/>
            <a:headEnd type="none" w="sm" len="sm"/>
            <a:tailEnd type="none" w="sm" len="sm"/>
          </a:ln>
        </p:spPr>
        <p:txBody>
          <a:bodyPr spcFirstLastPara="1" wrap="square" lIns="100550" tIns="50275" rIns="100550" bIns="50275" anchor="ctr" anchorCtr="0">
            <a:noAutofit/>
          </a:bodyPr>
          <a:lstStyle/>
          <a:p>
            <a:pPr marL="0" marR="0" lvl="0" indent="0" algn="ctr" rtl="0">
              <a:spcBef>
                <a:spcPts val="0"/>
              </a:spcBef>
              <a:spcAft>
                <a:spcPts val="0"/>
              </a:spcAft>
              <a:buNone/>
            </a:pPr>
            <a:endParaRPr sz="3400" b="1" i="0" u="none" strike="noStrike" cap="small">
              <a:solidFill>
                <a:schemeClr val="lt1"/>
              </a:solidFill>
              <a:latin typeface="Calibri"/>
              <a:ea typeface="Calibri"/>
              <a:cs typeface="Calibri"/>
              <a:sym typeface="Calibri"/>
            </a:endParaRPr>
          </a:p>
        </p:txBody>
      </p:sp>
      <p:sp>
        <p:nvSpPr>
          <p:cNvPr id="73" name="Google Shape;73;p14"/>
          <p:cNvSpPr/>
          <p:nvPr/>
        </p:nvSpPr>
        <p:spPr>
          <a:xfrm>
            <a:off x="7486825" y="11165328"/>
            <a:ext cx="6794400" cy="523200"/>
          </a:xfrm>
          <a:prstGeom prst="roundRect">
            <a:avLst>
              <a:gd name="adj" fmla="val 28711"/>
            </a:avLst>
          </a:prstGeom>
          <a:solidFill>
            <a:srgbClr val="3B8DC4"/>
          </a:solidFill>
          <a:ln w="25400" cap="flat" cmpd="sng">
            <a:solidFill>
              <a:srgbClr val="3B8DC4"/>
            </a:solidFill>
            <a:prstDash val="solid"/>
            <a:round/>
            <a:headEnd type="none" w="sm" len="sm"/>
            <a:tailEnd type="none" w="sm" len="sm"/>
          </a:ln>
        </p:spPr>
        <p:txBody>
          <a:bodyPr spcFirstLastPara="1" wrap="square" lIns="100550" tIns="50275" rIns="100550" bIns="50275" anchor="ctr" anchorCtr="0">
            <a:noAutofit/>
          </a:bodyPr>
          <a:lstStyle/>
          <a:p>
            <a:pPr marL="0" marR="0" lvl="0" indent="0" algn="ctr" rtl="0">
              <a:spcBef>
                <a:spcPts val="0"/>
              </a:spcBef>
              <a:spcAft>
                <a:spcPts val="0"/>
              </a:spcAft>
              <a:buNone/>
            </a:pPr>
            <a:endParaRPr sz="3400" b="1" i="0" u="none" strike="noStrike" cap="small">
              <a:solidFill>
                <a:schemeClr val="lt1"/>
              </a:solidFill>
              <a:latin typeface="Calibri"/>
              <a:ea typeface="Calibri"/>
              <a:cs typeface="Calibri"/>
              <a:sym typeface="Calibri"/>
            </a:endParaRPr>
          </a:p>
        </p:txBody>
      </p:sp>
      <p:sp>
        <p:nvSpPr>
          <p:cNvPr id="74" name="Google Shape;74;p14"/>
          <p:cNvSpPr/>
          <p:nvPr/>
        </p:nvSpPr>
        <p:spPr>
          <a:xfrm>
            <a:off x="27471" y="356672"/>
            <a:ext cx="21585238" cy="2435225"/>
          </a:xfrm>
          <a:prstGeom prst="roundRect">
            <a:avLst>
              <a:gd name="adj" fmla="val 16667"/>
            </a:avLst>
          </a:prstGeom>
          <a:solidFill>
            <a:srgbClr val="F4FEFE"/>
          </a:solidFill>
          <a:ln w="9525" cap="flat" cmpd="sng">
            <a:solidFill>
              <a:srgbClr val="1990D9"/>
            </a:solidFill>
            <a:prstDash val="solid"/>
            <a:round/>
            <a:headEnd type="none" w="sm" len="sm"/>
            <a:tailEnd type="none" w="sm" len="sm"/>
          </a:ln>
        </p:spPr>
        <p:txBody>
          <a:bodyPr spcFirstLastPara="1" wrap="square" lIns="100550" tIns="50275" rIns="100550" bIns="50275" anchor="ctr" anchorCtr="0">
            <a:noAutofit/>
          </a:bodyPr>
          <a:lstStyle/>
          <a:p>
            <a:pPr marL="0" marR="0" lvl="0" indent="0" algn="ctr" rtl="0">
              <a:spcBef>
                <a:spcPts val="0"/>
              </a:spcBef>
              <a:spcAft>
                <a:spcPts val="0"/>
              </a:spcAft>
              <a:buNone/>
            </a:pPr>
            <a:endParaRPr sz="1700" b="1" i="0" u="none" strike="noStrike" cap="none">
              <a:solidFill>
                <a:srgbClr val="003300"/>
              </a:solidFill>
              <a:latin typeface="Times New Roman"/>
              <a:ea typeface="Times New Roman"/>
              <a:cs typeface="Times New Roman"/>
              <a:sym typeface="Times New Roman"/>
            </a:endParaRPr>
          </a:p>
        </p:txBody>
      </p:sp>
      <p:sp>
        <p:nvSpPr>
          <p:cNvPr id="75" name="Google Shape;75;p14"/>
          <p:cNvSpPr txBox="1"/>
          <p:nvPr/>
        </p:nvSpPr>
        <p:spPr>
          <a:xfrm>
            <a:off x="3302502" y="338325"/>
            <a:ext cx="18178500" cy="2308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03300"/>
                </a:solidFill>
              </a:rPr>
              <a:t>The role of demographics, underlying clinical conditions, and governmental policies during the COVID-19 Pandemic.</a:t>
            </a:r>
            <a:endParaRPr sz="2400" b="1">
              <a:solidFill>
                <a:srgbClr val="003300"/>
              </a:solidFill>
            </a:endParaRPr>
          </a:p>
          <a:p>
            <a:pPr marL="0" marR="0" lvl="0" indent="0" algn="ctr" rtl="0">
              <a:spcBef>
                <a:spcPts val="0"/>
              </a:spcBef>
              <a:spcAft>
                <a:spcPts val="0"/>
              </a:spcAft>
              <a:buNone/>
            </a:pPr>
            <a:r>
              <a:rPr lang="en-US" sz="2400" b="1">
                <a:solidFill>
                  <a:srgbClr val="003300"/>
                </a:solidFill>
              </a:rPr>
              <a:t>[Case study - USA]</a:t>
            </a:r>
            <a:endParaRPr/>
          </a:p>
          <a:p>
            <a:pPr marL="0" marR="0" lvl="0" indent="0" algn="ctr" rtl="0">
              <a:spcBef>
                <a:spcPts val="0"/>
              </a:spcBef>
              <a:spcAft>
                <a:spcPts val="0"/>
              </a:spcAft>
              <a:buNone/>
            </a:pPr>
            <a:r>
              <a:rPr lang="en-US" sz="2400" b="1" i="0" u="none" strike="noStrike" cap="none">
                <a:solidFill>
                  <a:srgbClr val="003300"/>
                </a:solidFill>
                <a:latin typeface="Times New Roman"/>
                <a:ea typeface="Times New Roman"/>
                <a:cs typeface="Times New Roman"/>
                <a:sym typeface="Times New Roman"/>
              </a:rPr>
              <a:t>Prepared by: David Liu, Oladayo Olatubosun, Maaz Farooqi, Tasfin Noisik, </a:t>
            </a:r>
            <a:endParaRPr/>
          </a:p>
          <a:p>
            <a:pPr marL="0" marR="0" lvl="0" indent="0" algn="ctr" rtl="0">
              <a:spcBef>
                <a:spcPts val="0"/>
              </a:spcBef>
              <a:spcAft>
                <a:spcPts val="0"/>
              </a:spcAft>
              <a:buNone/>
            </a:pPr>
            <a:r>
              <a:rPr lang="en-US" sz="2400" b="1" i="0" u="none" strike="noStrike" cap="none">
                <a:solidFill>
                  <a:srgbClr val="003300"/>
                </a:solidFill>
                <a:latin typeface="Times New Roman"/>
                <a:ea typeface="Times New Roman"/>
                <a:cs typeface="Times New Roman"/>
                <a:sym typeface="Times New Roman"/>
              </a:rPr>
              <a:t>Instructors: Adiebonye Jumbo, PhD </a:t>
            </a:r>
            <a:endParaRPr/>
          </a:p>
          <a:p>
            <a:pPr marL="0" marR="0" lvl="0" indent="0" algn="ctr" rtl="0">
              <a:spcBef>
                <a:spcPts val="0"/>
              </a:spcBef>
              <a:spcAft>
                <a:spcPts val="0"/>
              </a:spcAft>
              <a:buNone/>
            </a:pPr>
            <a:r>
              <a:rPr lang="en-US" sz="2400" b="1" i="0" u="none" strike="noStrike" cap="none">
                <a:solidFill>
                  <a:srgbClr val="003300"/>
                </a:solidFill>
                <a:latin typeface="Times New Roman"/>
                <a:ea typeface="Times New Roman"/>
                <a:cs typeface="Times New Roman"/>
                <a:sym typeface="Times New Roman"/>
              </a:rPr>
              <a:t>Medical Informatics Program, College of Health-Related Professions,  SUNY Downstate Health Sciences University</a:t>
            </a:r>
            <a:endParaRPr/>
          </a:p>
          <a:p>
            <a:pPr marL="0" marR="0" lvl="0" indent="0" algn="ctr" rtl="0">
              <a:spcBef>
                <a:spcPts val="0"/>
              </a:spcBef>
              <a:spcAft>
                <a:spcPts val="0"/>
              </a:spcAft>
              <a:buNone/>
            </a:pPr>
            <a:endParaRPr sz="2400" b="1" i="0" u="none" strike="noStrike" cap="none">
              <a:solidFill>
                <a:srgbClr val="003300"/>
              </a:solidFill>
              <a:latin typeface="Times New Roman"/>
              <a:ea typeface="Times New Roman"/>
              <a:cs typeface="Times New Roman"/>
              <a:sym typeface="Times New Roman"/>
            </a:endParaRPr>
          </a:p>
        </p:txBody>
      </p:sp>
      <p:sp>
        <p:nvSpPr>
          <p:cNvPr id="76" name="Google Shape;76;p14"/>
          <p:cNvSpPr/>
          <p:nvPr/>
        </p:nvSpPr>
        <p:spPr>
          <a:xfrm>
            <a:off x="385225" y="11418848"/>
            <a:ext cx="6794400" cy="523200"/>
          </a:xfrm>
          <a:prstGeom prst="roundRect">
            <a:avLst>
              <a:gd name="adj" fmla="val 28711"/>
            </a:avLst>
          </a:prstGeom>
          <a:solidFill>
            <a:srgbClr val="3B8DC4"/>
          </a:solidFill>
          <a:ln w="25400" cap="flat" cmpd="sng">
            <a:solidFill>
              <a:srgbClr val="3B8DC4"/>
            </a:solidFill>
            <a:prstDash val="solid"/>
            <a:round/>
            <a:headEnd type="none" w="sm" len="sm"/>
            <a:tailEnd type="none" w="sm" len="sm"/>
          </a:ln>
        </p:spPr>
        <p:txBody>
          <a:bodyPr spcFirstLastPara="1" wrap="square" lIns="100550" tIns="50275" rIns="100550" bIns="50275" anchor="ctr" anchorCtr="0">
            <a:noAutofit/>
          </a:bodyPr>
          <a:lstStyle/>
          <a:p>
            <a:pPr marL="0" marR="0" lvl="0" indent="0" algn="ctr" rtl="0">
              <a:spcBef>
                <a:spcPts val="0"/>
              </a:spcBef>
              <a:spcAft>
                <a:spcPts val="0"/>
              </a:spcAft>
              <a:buNone/>
            </a:pPr>
            <a:endParaRPr sz="3400" b="1" i="0" u="none" strike="noStrike" cap="small">
              <a:solidFill>
                <a:schemeClr val="lt1"/>
              </a:solidFill>
              <a:latin typeface="Calibri"/>
              <a:ea typeface="Calibri"/>
              <a:cs typeface="Calibri"/>
              <a:sym typeface="Calibri"/>
            </a:endParaRPr>
          </a:p>
        </p:txBody>
      </p:sp>
      <p:sp>
        <p:nvSpPr>
          <p:cNvPr id="77" name="Google Shape;77;p14"/>
          <p:cNvSpPr txBox="1"/>
          <p:nvPr/>
        </p:nvSpPr>
        <p:spPr>
          <a:xfrm>
            <a:off x="14726423" y="4117000"/>
            <a:ext cx="69411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rgbClr val="000000"/>
                </a:solidFill>
                <a:latin typeface="Calibri"/>
                <a:ea typeface="Calibri"/>
                <a:cs typeface="Calibri"/>
                <a:sym typeface="Calibri"/>
              </a:rPr>
              <a:t>Relationship of COVID-19 Deaths and Face</a:t>
            </a:r>
            <a:r>
              <a:rPr lang="en-US" sz="1800" b="1">
                <a:latin typeface="Calibri"/>
                <a:ea typeface="Calibri"/>
                <a:cs typeface="Calibri"/>
                <a:sym typeface="Calibri"/>
              </a:rPr>
              <a:t>-</a:t>
            </a:r>
            <a:r>
              <a:rPr lang="en-US" sz="1800" b="1" i="0" u="none" strike="noStrike" cap="none">
                <a:solidFill>
                  <a:srgbClr val="000000"/>
                </a:solidFill>
                <a:latin typeface="Calibri"/>
                <a:ea typeface="Calibri"/>
                <a:cs typeface="Calibri"/>
                <a:sym typeface="Calibri"/>
              </a:rPr>
              <a:t>Mask Mandates by </a:t>
            </a:r>
            <a:r>
              <a:rPr lang="en-US" sz="1800" b="1">
                <a:latin typeface="Calibri"/>
                <a:ea typeface="Calibri"/>
                <a:cs typeface="Calibri"/>
                <a:sym typeface="Calibri"/>
              </a:rPr>
              <a:t>States</a:t>
            </a:r>
            <a:endParaRPr sz="1800"/>
          </a:p>
        </p:txBody>
      </p:sp>
      <p:sp>
        <p:nvSpPr>
          <p:cNvPr id="78" name="Google Shape;78;p14"/>
          <p:cNvSpPr txBox="1"/>
          <p:nvPr/>
        </p:nvSpPr>
        <p:spPr>
          <a:xfrm>
            <a:off x="311865" y="11509957"/>
            <a:ext cx="69411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Age distribution of COVID-19 Deaths</a:t>
            </a:r>
            <a:endParaRPr sz="1800"/>
          </a:p>
        </p:txBody>
      </p:sp>
      <p:grpSp>
        <p:nvGrpSpPr>
          <p:cNvPr id="79" name="Google Shape;79;p14"/>
          <p:cNvGrpSpPr/>
          <p:nvPr/>
        </p:nvGrpSpPr>
        <p:grpSpPr>
          <a:xfrm>
            <a:off x="285150" y="5276538"/>
            <a:ext cx="6989400" cy="446406"/>
            <a:chOff x="285150" y="5276538"/>
            <a:chExt cx="6989400" cy="446406"/>
          </a:xfrm>
        </p:grpSpPr>
        <p:sp>
          <p:nvSpPr>
            <p:cNvPr id="80" name="Google Shape;80;p14"/>
            <p:cNvSpPr/>
            <p:nvPr/>
          </p:nvSpPr>
          <p:spPr>
            <a:xfrm>
              <a:off x="285150" y="5276544"/>
              <a:ext cx="6989400" cy="446400"/>
            </a:xfrm>
            <a:prstGeom prst="roundRect">
              <a:avLst>
                <a:gd name="adj" fmla="val 28711"/>
              </a:avLst>
            </a:prstGeom>
            <a:solidFill>
              <a:srgbClr val="3B8DC4"/>
            </a:solidFill>
            <a:ln w="25400" cap="flat" cmpd="sng">
              <a:solidFill>
                <a:srgbClr val="3B8DC4"/>
              </a:solidFill>
              <a:prstDash val="solid"/>
              <a:round/>
              <a:headEnd type="none" w="sm" len="sm"/>
              <a:tailEnd type="none" w="sm" len="sm"/>
            </a:ln>
          </p:spPr>
          <p:txBody>
            <a:bodyPr spcFirstLastPara="1" wrap="square" lIns="100550" tIns="50275" rIns="100550" bIns="50275" anchor="ctr" anchorCtr="0">
              <a:noAutofit/>
            </a:bodyPr>
            <a:lstStyle/>
            <a:p>
              <a:pPr marL="0" marR="0" lvl="0" indent="0" algn="ctr" rtl="0">
                <a:spcBef>
                  <a:spcPts val="0"/>
                </a:spcBef>
                <a:spcAft>
                  <a:spcPts val="0"/>
                </a:spcAft>
                <a:buNone/>
              </a:pPr>
              <a:endParaRPr sz="3400" b="1" i="0" u="none" strike="noStrike" cap="small">
                <a:solidFill>
                  <a:schemeClr val="lt1"/>
                </a:solidFill>
                <a:latin typeface="Calibri"/>
                <a:ea typeface="Calibri"/>
                <a:cs typeface="Calibri"/>
                <a:sym typeface="Calibri"/>
              </a:endParaRPr>
            </a:p>
          </p:txBody>
        </p:sp>
        <p:sp>
          <p:nvSpPr>
            <p:cNvPr id="81" name="Google Shape;81;p14"/>
            <p:cNvSpPr txBox="1"/>
            <p:nvPr/>
          </p:nvSpPr>
          <p:spPr>
            <a:xfrm>
              <a:off x="287679" y="5276538"/>
              <a:ext cx="69411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latin typeface="Calibri"/>
                  <a:ea typeface="Calibri"/>
                  <a:cs typeface="Calibri"/>
                  <a:sym typeface="Calibri"/>
                </a:rPr>
                <a:t>Ethnic distribution of </a:t>
              </a:r>
              <a:r>
                <a:rPr lang="en-US" sz="1800" b="1" i="0" u="none" strike="noStrike" cap="none">
                  <a:solidFill>
                    <a:srgbClr val="000000"/>
                  </a:solidFill>
                  <a:latin typeface="Calibri"/>
                  <a:ea typeface="Calibri"/>
                  <a:cs typeface="Calibri"/>
                  <a:sym typeface="Calibri"/>
                </a:rPr>
                <a:t>COVID-19 Deaths</a:t>
              </a:r>
              <a:endParaRPr sz="1800"/>
            </a:p>
          </p:txBody>
        </p:sp>
      </p:grpSp>
      <p:grpSp>
        <p:nvGrpSpPr>
          <p:cNvPr id="82" name="Google Shape;82;p14"/>
          <p:cNvGrpSpPr/>
          <p:nvPr/>
        </p:nvGrpSpPr>
        <p:grpSpPr>
          <a:xfrm>
            <a:off x="7525863" y="4979074"/>
            <a:ext cx="6794400" cy="523200"/>
            <a:chOff x="7422900" y="5943474"/>
            <a:chExt cx="6794400" cy="523200"/>
          </a:xfrm>
        </p:grpSpPr>
        <p:sp>
          <p:nvSpPr>
            <p:cNvPr id="83" name="Google Shape;83;p14"/>
            <p:cNvSpPr/>
            <p:nvPr/>
          </p:nvSpPr>
          <p:spPr>
            <a:xfrm>
              <a:off x="7422900" y="5943474"/>
              <a:ext cx="6794400" cy="523200"/>
            </a:xfrm>
            <a:prstGeom prst="roundRect">
              <a:avLst>
                <a:gd name="adj" fmla="val 28711"/>
              </a:avLst>
            </a:prstGeom>
            <a:solidFill>
              <a:srgbClr val="3B8DC4"/>
            </a:solidFill>
            <a:ln w="25400" cap="flat" cmpd="sng">
              <a:solidFill>
                <a:srgbClr val="3B8DC4"/>
              </a:solidFill>
              <a:prstDash val="solid"/>
              <a:round/>
              <a:headEnd type="none" w="sm" len="sm"/>
              <a:tailEnd type="none" w="sm" len="sm"/>
            </a:ln>
          </p:spPr>
          <p:txBody>
            <a:bodyPr spcFirstLastPara="1" wrap="square" lIns="100550" tIns="50275" rIns="100550" bIns="50275" anchor="ctr" anchorCtr="0">
              <a:noAutofit/>
            </a:bodyPr>
            <a:lstStyle/>
            <a:p>
              <a:pPr marL="0" marR="0" lvl="0" indent="0" algn="ctr" rtl="0">
                <a:spcBef>
                  <a:spcPts val="0"/>
                </a:spcBef>
                <a:spcAft>
                  <a:spcPts val="0"/>
                </a:spcAft>
                <a:buNone/>
              </a:pPr>
              <a:endParaRPr sz="3400" b="1" i="0" u="none" strike="noStrike" cap="small">
                <a:solidFill>
                  <a:schemeClr val="lt1"/>
                </a:solidFill>
                <a:latin typeface="Calibri"/>
                <a:ea typeface="Calibri"/>
                <a:cs typeface="Calibri"/>
                <a:sym typeface="Calibri"/>
              </a:endParaRPr>
            </a:p>
          </p:txBody>
        </p:sp>
        <p:sp>
          <p:nvSpPr>
            <p:cNvPr id="84" name="Google Shape;84;p14"/>
            <p:cNvSpPr txBox="1"/>
            <p:nvPr/>
          </p:nvSpPr>
          <p:spPr>
            <a:xfrm>
              <a:off x="7759641" y="5986721"/>
              <a:ext cx="6120900" cy="3693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None/>
              </a:pPr>
              <a:r>
                <a:rPr lang="en-US" sz="1800" b="1">
                  <a:solidFill>
                    <a:schemeClr val="dk1"/>
                  </a:solidFill>
                  <a:latin typeface="Calibri"/>
                  <a:ea typeface="Calibri"/>
                  <a:cs typeface="Calibri"/>
                  <a:sym typeface="Calibri"/>
                </a:rPr>
                <a:t>Underlying morbidity risks </a:t>
              </a:r>
              <a:endParaRPr sz="1800"/>
            </a:p>
          </p:txBody>
        </p:sp>
      </p:grpSp>
      <p:sp>
        <p:nvSpPr>
          <p:cNvPr id="85" name="Google Shape;85;p14"/>
          <p:cNvSpPr txBox="1"/>
          <p:nvPr/>
        </p:nvSpPr>
        <p:spPr>
          <a:xfrm>
            <a:off x="7593175" y="11242275"/>
            <a:ext cx="6581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rgbClr val="000000"/>
                </a:solidFill>
                <a:latin typeface="Calibri"/>
                <a:ea typeface="Calibri"/>
                <a:cs typeface="Calibri"/>
                <a:sym typeface="Calibri"/>
              </a:rPr>
              <a:t>Comparative Running Totals of COVID-19 Deaths vs Vaccinations</a:t>
            </a:r>
            <a:endParaRPr sz="1800"/>
          </a:p>
        </p:txBody>
      </p:sp>
      <p:sp>
        <p:nvSpPr>
          <p:cNvPr id="86" name="Google Shape;86;p14"/>
          <p:cNvSpPr txBox="1"/>
          <p:nvPr/>
        </p:nvSpPr>
        <p:spPr>
          <a:xfrm>
            <a:off x="370925" y="5765913"/>
            <a:ext cx="6882000" cy="1299000"/>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lvl="0" indent="457200" algn="just" rtl="0">
              <a:lnSpc>
                <a:spcPct val="115000"/>
              </a:lnSpc>
              <a:spcBef>
                <a:spcPts val="0"/>
              </a:spcBef>
              <a:spcAft>
                <a:spcPts val="0"/>
              </a:spcAft>
              <a:buSzPts val="1100"/>
              <a:buNone/>
            </a:pPr>
            <a:r>
              <a:rPr lang="en-US">
                <a:solidFill>
                  <a:schemeClr val="dk1"/>
                </a:solidFill>
              </a:rPr>
              <a:t>The area chart shows COVID-19 deaths across major ethnic groups. The major ethnic groups were considered for this study while the minor groups were grouped under a category (Other).</a:t>
            </a:r>
            <a:endParaRPr>
              <a:solidFill>
                <a:schemeClr val="dk1"/>
              </a:solidFill>
            </a:endParaRPr>
          </a:p>
          <a:p>
            <a:pPr marL="0" lvl="0" indent="457200" algn="just" rtl="0">
              <a:lnSpc>
                <a:spcPct val="115000"/>
              </a:lnSpc>
              <a:spcBef>
                <a:spcPts val="0"/>
              </a:spcBef>
              <a:spcAft>
                <a:spcPts val="0"/>
              </a:spcAft>
              <a:buClr>
                <a:schemeClr val="dk1"/>
              </a:buClr>
              <a:buSzPts val="1100"/>
              <a:buFont typeface="Arial"/>
              <a:buNone/>
            </a:pPr>
            <a:r>
              <a:rPr lang="en-US">
                <a:solidFill>
                  <a:schemeClr val="dk1"/>
                </a:solidFill>
              </a:rPr>
              <a:t>Analysis shows that the Hispanic population have the most COVID19 deaths, while the White population have the least.</a:t>
            </a:r>
            <a:endParaRPr>
              <a:solidFill>
                <a:schemeClr val="dk1"/>
              </a:solidFill>
            </a:endParaRPr>
          </a:p>
        </p:txBody>
      </p:sp>
      <p:pic>
        <p:nvPicPr>
          <p:cNvPr id="87" name="Google Shape;87;p14"/>
          <p:cNvPicPr preferRelativeResize="0"/>
          <p:nvPr/>
        </p:nvPicPr>
        <p:blipFill rotWithShape="1">
          <a:blip r:embed="rId6">
            <a:alphaModFix/>
          </a:blip>
          <a:srcRect/>
          <a:stretch/>
        </p:blipFill>
        <p:spPr>
          <a:xfrm>
            <a:off x="383325" y="11879250"/>
            <a:ext cx="6794401" cy="3224400"/>
          </a:xfrm>
          <a:prstGeom prst="rect">
            <a:avLst/>
          </a:prstGeom>
          <a:noFill/>
          <a:ln>
            <a:noFill/>
          </a:ln>
        </p:spPr>
      </p:pic>
      <p:sp>
        <p:nvSpPr>
          <p:cNvPr id="88" name="Google Shape;88;p14"/>
          <p:cNvSpPr txBox="1"/>
          <p:nvPr/>
        </p:nvSpPr>
        <p:spPr>
          <a:xfrm>
            <a:off x="377825" y="15169077"/>
            <a:ext cx="6760800" cy="1051200"/>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lvl="0" indent="0" algn="just" rtl="0">
              <a:lnSpc>
                <a:spcPct val="115000"/>
              </a:lnSpc>
              <a:spcBef>
                <a:spcPts val="0"/>
              </a:spcBef>
              <a:spcAft>
                <a:spcPts val="0"/>
              </a:spcAft>
              <a:buClr>
                <a:schemeClr val="dk1"/>
              </a:buClr>
              <a:buSzPts val="1100"/>
              <a:buFont typeface="Arial"/>
              <a:buNone/>
            </a:pPr>
            <a:r>
              <a:rPr lang="en-US">
                <a:solidFill>
                  <a:schemeClr val="dk1"/>
                </a:solidFill>
              </a:rPr>
              <a:t>The 0-24 group have the highest COVID-19 deaths with an average of 160,000+, the 25-34 group have the second highest COVID-19 deaths with an average of almost 140,000. However, age groups ranging between 35 and 85+ have nearly the same average, approximately in the 70,000s.</a:t>
            </a:r>
            <a:endParaRPr>
              <a:solidFill>
                <a:schemeClr val="dk1"/>
              </a:solidFill>
            </a:endParaRPr>
          </a:p>
        </p:txBody>
      </p:sp>
      <p:sp>
        <p:nvSpPr>
          <p:cNvPr id="89" name="Google Shape;89;p14"/>
          <p:cNvSpPr txBox="1"/>
          <p:nvPr/>
        </p:nvSpPr>
        <p:spPr>
          <a:xfrm>
            <a:off x="7510813" y="15169074"/>
            <a:ext cx="6746400" cy="803400"/>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lvl="0" indent="0" algn="just" rtl="0">
              <a:lnSpc>
                <a:spcPct val="115000"/>
              </a:lnSpc>
              <a:spcBef>
                <a:spcPts val="0"/>
              </a:spcBef>
              <a:spcAft>
                <a:spcPts val="0"/>
              </a:spcAft>
              <a:buClr>
                <a:schemeClr val="dk1"/>
              </a:buClr>
              <a:buSzPts val="1100"/>
              <a:buFont typeface="Arial"/>
              <a:buNone/>
            </a:pPr>
            <a:r>
              <a:rPr lang="en-US">
                <a:solidFill>
                  <a:schemeClr val="dk1"/>
                </a:solidFill>
              </a:rPr>
              <a:t>The increment in gap between VACCINATIONS vs COVID-19 DEATHS bins  explains an INVERSE RELATIONSHIP: as more citizens get vaccinated, COVID-19 deaths reduced relatively over time.</a:t>
            </a:r>
            <a:endParaRPr sz="1900">
              <a:solidFill>
                <a:schemeClr val="dk1"/>
              </a:solidFill>
            </a:endParaRPr>
          </a:p>
        </p:txBody>
      </p:sp>
      <p:pic>
        <p:nvPicPr>
          <p:cNvPr id="90" name="Google Shape;90;p14"/>
          <p:cNvPicPr preferRelativeResize="0"/>
          <p:nvPr/>
        </p:nvPicPr>
        <p:blipFill>
          <a:blip r:embed="rId7">
            <a:alphaModFix/>
          </a:blip>
          <a:stretch>
            <a:fillRect/>
          </a:stretch>
        </p:blipFill>
        <p:spPr>
          <a:xfrm>
            <a:off x="14733225" y="7098325"/>
            <a:ext cx="5198799" cy="2728076"/>
          </a:xfrm>
          <a:prstGeom prst="rect">
            <a:avLst/>
          </a:prstGeom>
          <a:noFill/>
          <a:ln>
            <a:noFill/>
          </a:ln>
        </p:spPr>
      </p:pic>
      <p:pic>
        <p:nvPicPr>
          <p:cNvPr id="91" name="Google Shape;91;p14"/>
          <p:cNvPicPr preferRelativeResize="0"/>
          <p:nvPr/>
        </p:nvPicPr>
        <p:blipFill>
          <a:blip r:embed="rId8">
            <a:alphaModFix/>
          </a:blip>
          <a:stretch>
            <a:fillRect/>
          </a:stretch>
        </p:blipFill>
        <p:spPr>
          <a:xfrm>
            <a:off x="14749925" y="9826400"/>
            <a:ext cx="5182099" cy="2308799"/>
          </a:xfrm>
          <a:prstGeom prst="rect">
            <a:avLst/>
          </a:prstGeom>
          <a:noFill/>
          <a:ln>
            <a:noFill/>
          </a:ln>
        </p:spPr>
      </p:pic>
      <p:sp>
        <p:nvSpPr>
          <p:cNvPr id="92" name="Google Shape;92;p14"/>
          <p:cNvSpPr txBox="1"/>
          <p:nvPr/>
        </p:nvSpPr>
        <p:spPr>
          <a:xfrm>
            <a:off x="19726250" y="8125012"/>
            <a:ext cx="17355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700" u="sng">
                <a:solidFill>
                  <a:schemeClr val="accent1"/>
                </a:solidFill>
                <a:latin typeface="Calibri"/>
                <a:ea typeface="Calibri"/>
                <a:cs typeface="Calibri"/>
                <a:sym typeface="Calibri"/>
              </a:rPr>
              <a:t>4/10/2020</a:t>
            </a:r>
            <a:endParaRPr sz="1700" u="sng">
              <a:solidFill>
                <a:schemeClr val="accent1"/>
              </a:solidFill>
              <a:latin typeface="Calibri"/>
              <a:ea typeface="Calibri"/>
              <a:cs typeface="Calibri"/>
              <a:sym typeface="Calibri"/>
            </a:endParaRPr>
          </a:p>
        </p:txBody>
      </p:sp>
      <p:sp>
        <p:nvSpPr>
          <p:cNvPr id="93" name="Google Shape;93;p14"/>
          <p:cNvSpPr txBox="1"/>
          <p:nvPr/>
        </p:nvSpPr>
        <p:spPr>
          <a:xfrm>
            <a:off x="19932025" y="10872875"/>
            <a:ext cx="1529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700" u="sng">
                <a:solidFill>
                  <a:schemeClr val="accent1"/>
                </a:solidFill>
                <a:latin typeface="Calibri"/>
                <a:ea typeface="Calibri"/>
                <a:cs typeface="Calibri"/>
                <a:sym typeface="Calibri"/>
              </a:rPr>
              <a:t>8/15/2021</a:t>
            </a:r>
            <a:endParaRPr sz="1700" u="sng">
              <a:solidFill>
                <a:schemeClr val="accent1"/>
              </a:solidFill>
              <a:latin typeface="Calibri"/>
              <a:ea typeface="Calibri"/>
              <a:cs typeface="Calibri"/>
              <a:sym typeface="Calibri"/>
            </a:endParaRPr>
          </a:p>
        </p:txBody>
      </p:sp>
      <p:sp>
        <p:nvSpPr>
          <p:cNvPr id="94" name="Google Shape;94;p14"/>
          <p:cNvSpPr txBox="1"/>
          <p:nvPr/>
        </p:nvSpPr>
        <p:spPr>
          <a:xfrm>
            <a:off x="14823773" y="12135193"/>
            <a:ext cx="6746400" cy="1551600"/>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A thorough comparative analysis of COVID-19 mortality per county  against Government's face-mask mandate shows face-mask wearing in public is not an Effective public health preventive measure.</a:t>
            </a:r>
            <a:endParaRPr sz="1200">
              <a:solidFill>
                <a:schemeClr val="dk1"/>
              </a:solidFill>
            </a:endParaRPr>
          </a:p>
          <a:p>
            <a:pPr marL="0" lvl="0" indent="0" algn="l" rtl="0">
              <a:lnSpc>
                <a:spcPct val="115000"/>
              </a:lnSpc>
              <a:spcBef>
                <a:spcPts val="0"/>
              </a:spcBef>
              <a:spcAft>
                <a:spcPts val="0"/>
              </a:spcAft>
              <a:buSzPts val="1100"/>
              <a:buNone/>
            </a:pPr>
            <a:r>
              <a:rPr lang="en-US" sz="1200" b="1">
                <a:solidFill>
                  <a:schemeClr val="dk1"/>
                </a:solidFill>
              </a:rPr>
              <a:t>Analysis 1:</a:t>
            </a:r>
            <a:r>
              <a:rPr lang="en-US" sz="1200">
                <a:solidFill>
                  <a:schemeClr val="dk1"/>
                </a:solidFill>
              </a:rPr>
              <a:t> Texas and Florida are the states with the highest COVID-19 mortality rates despite  face-mask mandates by the State Governments.</a:t>
            </a:r>
            <a:endParaRPr sz="1200">
              <a:solidFill>
                <a:schemeClr val="dk1"/>
              </a:solidFill>
            </a:endParaRPr>
          </a:p>
          <a:p>
            <a:pPr marL="0" lvl="0" indent="0" algn="l" rtl="0">
              <a:lnSpc>
                <a:spcPct val="115000"/>
              </a:lnSpc>
              <a:spcBef>
                <a:spcPts val="0"/>
              </a:spcBef>
              <a:spcAft>
                <a:spcPts val="0"/>
              </a:spcAft>
              <a:buSzPts val="1100"/>
              <a:buNone/>
            </a:pPr>
            <a:r>
              <a:rPr lang="en-US" sz="1200" b="1">
                <a:solidFill>
                  <a:schemeClr val="dk1"/>
                </a:solidFill>
              </a:rPr>
              <a:t>Analysis 2:</a:t>
            </a:r>
            <a:r>
              <a:rPr lang="en-US" sz="1200">
                <a:solidFill>
                  <a:schemeClr val="dk1"/>
                </a:solidFill>
              </a:rPr>
              <a:t> Nebraska is one of the states with the lowest COVID-19 mortality rates despite  NO face-mask mandate by the State Government.</a:t>
            </a:r>
            <a:endParaRPr sz="1200">
              <a:solidFill>
                <a:schemeClr val="dk1"/>
              </a:solidFill>
            </a:endParaRPr>
          </a:p>
        </p:txBody>
      </p:sp>
      <p:pic>
        <p:nvPicPr>
          <p:cNvPr id="95" name="Google Shape;95;p14"/>
          <p:cNvPicPr preferRelativeResize="0"/>
          <p:nvPr/>
        </p:nvPicPr>
        <p:blipFill>
          <a:blip r:embed="rId9">
            <a:alphaModFix/>
          </a:blip>
          <a:stretch>
            <a:fillRect/>
          </a:stretch>
        </p:blipFill>
        <p:spPr>
          <a:xfrm>
            <a:off x="547200" y="513163"/>
            <a:ext cx="2079643" cy="1708989"/>
          </a:xfrm>
          <a:prstGeom prst="rect">
            <a:avLst/>
          </a:prstGeom>
          <a:noFill/>
          <a:ln>
            <a:noFill/>
          </a:ln>
        </p:spPr>
      </p:pic>
      <p:sp>
        <p:nvSpPr>
          <p:cNvPr id="96" name="Google Shape;96;p14"/>
          <p:cNvSpPr txBox="1"/>
          <p:nvPr/>
        </p:nvSpPr>
        <p:spPr>
          <a:xfrm>
            <a:off x="547200" y="2309301"/>
            <a:ext cx="210654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i="0" u="none" strike="noStrike" cap="none">
                <a:solidFill>
                  <a:schemeClr val="dk1"/>
                </a:solidFill>
                <a:latin typeface="Arial"/>
                <a:ea typeface="Arial"/>
                <a:cs typeface="Arial"/>
                <a:sym typeface="Arial"/>
              </a:rPr>
              <a:t>The goal of this project is to </a:t>
            </a:r>
            <a:r>
              <a:rPr lang="en-US" sz="1600" b="1">
                <a:solidFill>
                  <a:schemeClr val="dk1"/>
                </a:solidFill>
              </a:rPr>
              <a:t>study big COVID-19 data, analyze and create meaningful visualizations to help unravel the parts played by demographics, underlying clinical conditions and governmental policies.</a:t>
            </a:r>
            <a:endParaRPr/>
          </a:p>
        </p:txBody>
      </p:sp>
      <p:sp>
        <p:nvSpPr>
          <p:cNvPr id="97" name="Google Shape;97;p14"/>
          <p:cNvSpPr/>
          <p:nvPr/>
        </p:nvSpPr>
        <p:spPr>
          <a:xfrm>
            <a:off x="414725" y="2789400"/>
            <a:ext cx="6794400" cy="338700"/>
          </a:xfrm>
          <a:prstGeom prst="roundRect">
            <a:avLst>
              <a:gd name="adj" fmla="val 28711"/>
            </a:avLst>
          </a:prstGeom>
          <a:solidFill>
            <a:srgbClr val="3B8DC4"/>
          </a:solidFill>
          <a:ln w="25400" cap="flat" cmpd="sng">
            <a:solidFill>
              <a:srgbClr val="3B8DC4"/>
            </a:solidFill>
            <a:prstDash val="solid"/>
            <a:round/>
            <a:headEnd type="none" w="sm" len="sm"/>
            <a:tailEnd type="none" w="sm" len="sm"/>
          </a:ln>
        </p:spPr>
        <p:txBody>
          <a:bodyPr spcFirstLastPara="1" wrap="square" lIns="100550" tIns="50275" rIns="100550" bIns="50275" anchor="ctr" anchorCtr="0">
            <a:noAutofit/>
          </a:bodyPr>
          <a:lstStyle/>
          <a:p>
            <a:pPr marL="0" marR="0" lvl="0" indent="0" algn="ctr" rtl="0">
              <a:spcBef>
                <a:spcPts val="0"/>
              </a:spcBef>
              <a:spcAft>
                <a:spcPts val="0"/>
              </a:spcAft>
              <a:buNone/>
            </a:pPr>
            <a:endParaRPr sz="3400" b="1" i="0" u="none" strike="noStrike" cap="small">
              <a:solidFill>
                <a:schemeClr val="lt1"/>
              </a:solidFill>
              <a:latin typeface="Calibri"/>
              <a:ea typeface="Calibri"/>
              <a:cs typeface="Calibri"/>
              <a:sym typeface="Calibri"/>
            </a:endParaRPr>
          </a:p>
        </p:txBody>
      </p:sp>
      <p:sp>
        <p:nvSpPr>
          <p:cNvPr id="98" name="Google Shape;98;p14"/>
          <p:cNvSpPr txBox="1"/>
          <p:nvPr/>
        </p:nvSpPr>
        <p:spPr>
          <a:xfrm>
            <a:off x="1027676" y="2724450"/>
            <a:ext cx="5568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latin typeface="Calibri"/>
                <a:ea typeface="Calibri"/>
                <a:cs typeface="Calibri"/>
                <a:sym typeface="Calibri"/>
              </a:rPr>
              <a:t>Introduction</a:t>
            </a:r>
            <a:endParaRPr sz="1800"/>
          </a:p>
        </p:txBody>
      </p:sp>
      <p:sp>
        <p:nvSpPr>
          <p:cNvPr id="99" name="Google Shape;99;p14"/>
          <p:cNvSpPr txBox="1"/>
          <p:nvPr/>
        </p:nvSpPr>
        <p:spPr>
          <a:xfrm>
            <a:off x="341375" y="3384740"/>
            <a:ext cx="6941100" cy="1693200"/>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00"/>
              <a:t>In this project, the end user Dr. Smith, who is an infectious disease doctor, wants us to detect fatality-prone illnesses. Dr. Smith requested us to focus on mask mandates and vaccination numbers to visually connect the dramatic changes to the national morbidity and mortality rate. This project's attention to datasets [1-3] helped to make sense of the numbers by breaking down the most to least affected ethnic groups. Also under review is how dynamic and unknown public health advocacy was compared to the death toll. The virus seemed to capture life, and the health care community couldn't agree on how to curtail or prevent COVID-19's wide variety of health conditions.</a:t>
            </a:r>
            <a:endParaRPr sz="1300"/>
          </a:p>
        </p:txBody>
      </p:sp>
      <p:sp>
        <p:nvSpPr>
          <p:cNvPr id="100" name="Google Shape;100;p14"/>
          <p:cNvSpPr txBox="1"/>
          <p:nvPr/>
        </p:nvSpPr>
        <p:spPr>
          <a:xfrm>
            <a:off x="7413479" y="3093751"/>
            <a:ext cx="6941100" cy="1816200"/>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a:t>To cover the pandemic's first year, The resources ran out, the staff was sick and dwindling, and it was hard to get life-saving equipment. Trauma centers and regional hospitals were overwhelmed by patients seeking treatment for this rare disease. Before the pandemic, many of them were healthy. Others were susceptible to a fast-spreading illness. Inconsistent symptoms added to clinical uncertainty in patient management. Pre-existing conditions like heart disease and respiratory illness made patients more vulnerable. The public illness affects the central nervous system, digestive system, and circulatory system.</a:t>
            </a:r>
            <a:endParaRPr/>
          </a:p>
        </p:txBody>
      </p:sp>
      <p:sp>
        <p:nvSpPr>
          <p:cNvPr id="101" name="Google Shape;101;p14"/>
          <p:cNvSpPr txBox="1"/>
          <p:nvPr/>
        </p:nvSpPr>
        <p:spPr>
          <a:xfrm>
            <a:off x="14726416" y="2900338"/>
            <a:ext cx="6941100" cy="1108200"/>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t>Patients had flu-like symptoms, but asymptomatic people continued to spread the virus through close contacts. As everyday life ground to a halt and federal and state governments became desperate, face masks, social distancing, and remote work became the norm. The CDC and other government agencies want big pharma to develop a vaccine. Vaccines and facemask mandates caused the numbers to plateau despite political unrest and public scorn. The mutated Delta and Omicron microbes caused a noticeable spike despite the vaccine and booster. Variable causes of death prove COVID-19 was deadly.</a:t>
            </a:r>
            <a:endParaRPr sz="1100"/>
          </a:p>
        </p:txBody>
      </p:sp>
      <p:pic>
        <p:nvPicPr>
          <p:cNvPr id="102" name="Google Shape;102;p14"/>
          <p:cNvPicPr preferRelativeResize="0"/>
          <p:nvPr/>
        </p:nvPicPr>
        <p:blipFill rotWithShape="1">
          <a:blip r:embed="rId10">
            <a:alphaModFix/>
          </a:blip>
          <a:srcRect l="48718" t="48152" r="2571" b="9616"/>
          <a:stretch/>
        </p:blipFill>
        <p:spPr>
          <a:xfrm>
            <a:off x="14804525" y="4546450"/>
            <a:ext cx="5127499" cy="2551875"/>
          </a:xfrm>
          <a:prstGeom prst="rect">
            <a:avLst/>
          </a:prstGeom>
          <a:noFill/>
          <a:ln>
            <a:noFill/>
          </a:ln>
        </p:spPr>
      </p:pic>
      <p:sp>
        <p:nvSpPr>
          <p:cNvPr id="103" name="Google Shape;103;p14"/>
          <p:cNvSpPr txBox="1"/>
          <p:nvPr/>
        </p:nvSpPr>
        <p:spPr>
          <a:xfrm>
            <a:off x="14834325" y="15195775"/>
            <a:ext cx="6746400" cy="997800"/>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lvl="0" indent="0" algn="ctr" rtl="0">
              <a:lnSpc>
                <a:spcPct val="115000"/>
              </a:lnSpc>
              <a:spcBef>
                <a:spcPts val="0"/>
              </a:spcBef>
              <a:spcAft>
                <a:spcPts val="0"/>
              </a:spcAft>
              <a:buSzPts val="1100"/>
              <a:buNone/>
            </a:pPr>
            <a:r>
              <a:rPr lang="en-US" sz="650" b="1" dirty="0">
                <a:solidFill>
                  <a:schemeClr val="dk1"/>
                </a:solidFill>
              </a:rPr>
              <a:t>References</a:t>
            </a:r>
            <a:endParaRPr sz="65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650" dirty="0">
                <a:solidFill>
                  <a:schemeClr val="dk1"/>
                </a:solidFill>
              </a:rPr>
              <a:t>[1]  </a:t>
            </a:r>
            <a:r>
              <a:rPr lang="en-US" sz="650" dirty="0" err="1">
                <a:solidFill>
                  <a:schemeClr val="dk1"/>
                </a:solidFill>
              </a:rPr>
              <a:t>IISInfo</a:t>
            </a:r>
            <a:r>
              <a:rPr lang="en-US" sz="650" dirty="0">
                <a:solidFill>
                  <a:schemeClr val="dk1"/>
                </a:solidFill>
              </a:rPr>
              <a:t>. COVID-19 Vaccination Demographics in the United </a:t>
            </a:r>
            <a:r>
              <a:rPr lang="en-US" sz="650" dirty="0" err="1">
                <a:solidFill>
                  <a:schemeClr val="dk1"/>
                </a:solidFill>
              </a:rPr>
              <a:t>States,National</a:t>
            </a:r>
            <a:r>
              <a:rPr lang="en-US" sz="650" dirty="0">
                <a:solidFill>
                  <a:schemeClr val="dk1"/>
                </a:solidFill>
              </a:rPr>
              <a:t> | Data | Centers for Disease Control and Prevention. 2022.https://data.cdc.gov/Vaccinations/COVID-19-Vaccination-Demographics-in-the-United-St/km4m-vcsb (accessed 12 Aug 2022).</a:t>
            </a:r>
            <a:endParaRPr sz="65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650" dirty="0">
                <a:solidFill>
                  <a:schemeClr val="dk1"/>
                </a:solidFill>
              </a:rPr>
              <a:t>[2]  Howard-Williams M. U.S. State and Territorial Public Mask Mandates From April 10, 2020 through August 15, 2021 by County by Day | Data | Centers for Disease Control and Prevention. 2021.https://data.cdc.gov/Policy-Surveillance/U-S-State-and-Territorial-Public-Mask-Mandates-</a:t>
            </a:r>
            <a:r>
              <a:rPr lang="en-US" sz="650" dirty="0" err="1">
                <a:solidFill>
                  <a:schemeClr val="dk1"/>
                </a:solidFill>
              </a:rPr>
              <a:t>Fro</a:t>
            </a:r>
            <a:r>
              <a:rPr lang="en-US" sz="650" dirty="0">
                <a:solidFill>
                  <a:schemeClr val="dk1"/>
                </a:solidFill>
              </a:rPr>
              <a:t>/62d6-pm5i (accessed 12 Aug 2022).</a:t>
            </a:r>
            <a:endParaRPr sz="65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650" dirty="0">
                <a:solidFill>
                  <a:schemeClr val="dk1"/>
                </a:solidFill>
              </a:rPr>
              <a:t>[3]  NCHS. Conditions Contributing to COVID-19 Deaths, by State and Age, Provisional 2020-2022 | Data | Centers for Disease Control and Prevention. 2022.https://data.cdc.gov/NCHS/Conditions-Contributing-to-COVID-19-Deaths-by-Stat/hk9y-quqm (accessed 12 Aug 2022).</a:t>
            </a:r>
            <a:endParaRPr sz="650" dirty="0">
              <a:solidFill>
                <a:schemeClr val="dk1"/>
              </a:solidFill>
            </a:endParaRPr>
          </a:p>
          <a:p>
            <a:pPr marL="0" lvl="0" indent="0" algn="l" rtl="0">
              <a:lnSpc>
                <a:spcPct val="115000"/>
              </a:lnSpc>
              <a:spcBef>
                <a:spcPts val="0"/>
              </a:spcBef>
              <a:spcAft>
                <a:spcPts val="0"/>
              </a:spcAft>
              <a:buSzPts val="1100"/>
              <a:buNone/>
            </a:pPr>
            <a:r>
              <a:rPr lang="en-US" sz="650" dirty="0">
                <a:solidFill>
                  <a:schemeClr val="dk1"/>
                </a:solidFill>
              </a:rPr>
              <a:t>[4]  COVID-19 and the Heart | NHLBI, NIH. https://www.nhlbi.nih.gov/coronavirus/heart (accessed 12 Aug 2022).</a:t>
            </a:r>
            <a:endParaRPr sz="650" dirty="0">
              <a:solidFill>
                <a:schemeClr val="dk1"/>
              </a:solidFill>
            </a:endParaRPr>
          </a:p>
        </p:txBody>
      </p:sp>
      <p:sp>
        <p:nvSpPr>
          <p:cNvPr id="104" name="Google Shape;104;p14"/>
          <p:cNvSpPr txBox="1"/>
          <p:nvPr/>
        </p:nvSpPr>
        <p:spPr>
          <a:xfrm>
            <a:off x="14823775" y="13981500"/>
            <a:ext cx="6746400" cy="1187700"/>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normAutofit fontScale="25000" lnSpcReduction="20000"/>
          </a:bodyPr>
          <a:lstStyle/>
          <a:p>
            <a:pPr marL="0" lvl="0" indent="0" algn="ctr" rtl="0">
              <a:spcBef>
                <a:spcPts val="0"/>
              </a:spcBef>
              <a:spcAft>
                <a:spcPts val="0"/>
              </a:spcAft>
              <a:buClr>
                <a:schemeClr val="dk1"/>
              </a:buClr>
              <a:buSzPct val="28751"/>
              <a:buFont typeface="Arial"/>
              <a:buNone/>
            </a:pPr>
            <a:r>
              <a:rPr lang="en-US" sz="3825"/>
              <a:t>Using methods such as a running total, tooltips and manipulations, which can be performed using bar graphs and box and whisker plots, the user can see for themselves what the data suggests. Ever-present are the social determinants of health from state to state. How can elected officials better develop and roll out a strategy to assist with a pandemic in real-time? History provides a vital tool at the expense of citizens' lives, specifically the minority ethnic groups and younger generation.</a:t>
            </a:r>
            <a:endParaRPr sz="3825"/>
          </a:p>
          <a:p>
            <a:pPr marL="0" lvl="0" indent="0" algn="ctr" rtl="0">
              <a:spcBef>
                <a:spcPts val="0"/>
              </a:spcBef>
              <a:spcAft>
                <a:spcPts val="0"/>
              </a:spcAft>
              <a:buClr>
                <a:schemeClr val="dk1"/>
              </a:buClr>
              <a:buSzPct val="28751"/>
              <a:buFont typeface="Arial"/>
              <a:buNone/>
            </a:pPr>
            <a:endParaRPr sz="3825"/>
          </a:p>
          <a:p>
            <a:pPr marL="0" lvl="0" indent="0" algn="ctr" rtl="0">
              <a:spcBef>
                <a:spcPts val="0"/>
              </a:spcBef>
              <a:spcAft>
                <a:spcPts val="0"/>
              </a:spcAft>
              <a:buClr>
                <a:schemeClr val="dk1"/>
              </a:buClr>
              <a:buSzPct val="28751"/>
              <a:buFont typeface="Arial"/>
              <a:buNone/>
            </a:pPr>
            <a:r>
              <a:rPr lang="en-US" sz="3825"/>
              <a:t>End users will be able to connect the dots to assimilate the plethora of data which exists for mask mandates in a future contagious disease outbreak by state, decipher which state protocol needs to be renegotiated to minimize citizen mortality, and create a health advocacy strategy which is succinct and easy to implement.</a:t>
            </a:r>
            <a:endParaRPr sz="3825"/>
          </a:p>
          <a:p>
            <a:pPr marL="0" lvl="0" indent="0" algn="l" rtl="0">
              <a:spcBef>
                <a:spcPts val="0"/>
              </a:spcBef>
              <a:spcAft>
                <a:spcPts val="0"/>
              </a:spcAft>
              <a:buClr>
                <a:schemeClr val="dk1"/>
              </a:buClr>
              <a:buSzPct val="122222"/>
              <a:buFont typeface="Arial"/>
              <a:buNone/>
            </a:pPr>
            <a:endParaRPr sz="900"/>
          </a:p>
          <a:p>
            <a:pPr marL="0" lvl="0" indent="0" algn="l" rtl="0">
              <a:spcBef>
                <a:spcPts val="0"/>
              </a:spcBef>
              <a:spcAft>
                <a:spcPts val="0"/>
              </a:spcAft>
              <a:buClr>
                <a:schemeClr val="dk1"/>
              </a:buClr>
              <a:buSzPct val="122222"/>
              <a:buFont typeface="Arial"/>
              <a:buNone/>
            </a:pPr>
            <a:endParaRPr sz="900"/>
          </a:p>
        </p:txBody>
      </p:sp>
      <p:pic>
        <p:nvPicPr>
          <p:cNvPr id="105" name="Google Shape;105;p14"/>
          <p:cNvPicPr preferRelativeResize="0"/>
          <p:nvPr/>
        </p:nvPicPr>
        <p:blipFill>
          <a:blip r:embed="rId11">
            <a:alphaModFix/>
          </a:blip>
          <a:stretch>
            <a:fillRect/>
          </a:stretch>
        </p:blipFill>
        <p:spPr>
          <a:xfrm>
            <a:off x="14834325" y="13620750"/>
            <a:ext cx="6746401" cy="4464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1048</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David Liu-HR</cp:lastModifiedBy>
  <cp:revision>2</cp:revision>
  <dcterms:modified xsi:type="dcterms:W3CDTF">2022-10-07T17:48:57Z</dcterms:modified>
</cp:coreProperties>
</file>