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93CF-045A-4802-B4AF-B8008F6A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9CD13-25CB-856B-5A57-ED0A04CD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C1F4-B0B6-79A0-ABF1-2C8F82C7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BF74-6F6F-51C0-181C-5593FB10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9CD9-3805-3A3C-F964-BF1B78E7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9477-BB37-9D37-3CFC-50390BC5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6B89-7430-86D4-6F3A-0D6995B1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F167-8965-3BB0-72FC-0AAD9E63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F5F44-B3A4-E119-1075-8FCCBDA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704F-9C29-094D-D431-7DAF653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1B7FE-8F57-BC7A-96DA-D3DD396E5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BB22-2279-CD49-9804-C802BC955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234A-0381-DA60-4397-EB8D20A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13F7-C5E8-7121-CAF3-3352597D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86DD-2DDC-5118-2F60-F8FF951E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09B4-3E6B-4FDA-CF71-60C5F7E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1B8D-1772-AEC5-D43D-E9B895A2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F016-BB47-EE22-738C-20720F77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C3E8-568A-8E2E-A8D0-F235146F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65D4-2350-7CBE-1C92-B247FCB4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25C1-1758-366B-91AF-94225F75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DB5D9-69D2-40E7-0D7D-6AC4CA78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DDCB-DFA3-CE8D-EE39-5C8D41BC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8008-EC5F-12CE-5FE6-58CEAE9A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ED6-07BC-A176-735E-5E83CA9A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8BF7-A5CD-ED77-A10A-B372B7BD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6F82-C245-6D6F-0289-614CF189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069CD-DBFD-CF33-2ECD-D358A077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F3425-609F-0230-3166-28CA33B1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B775-F94C-3BCF-8E5E-DB7C9F0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761B3-2B80-1B30-B2DF-CCA50606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52F-8C3A-96EF-FD94-F18A601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AA2B-655A-76A2-871E-644EB3E4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F51C-76DC-59DC-FD70-399603AE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C8D8-9CFB-3DF0-752F-EE3922437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80562-AADC-0A61-67E0-CBEEFF698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A93FB-19CE-DBE9-43B9-ABB83DD4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29C65-4DBC-D72C-7D18-9EBBF3B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CF0FE-8F32-5D30-7B02-C62E77D4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6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5B3-0F66-F047-FEE6-BAFDF76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CE7BE-F3C4-1D07-91E3-77919A41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13BDA-27B8-F001-0087-ADDEAC36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659D-CC84-EB38-19A4-30C2BE4C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DF536-3F09-202F-1109-F0D6621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D4B21-0D98-93EB-AF26-E09146A1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AB5D7-81D8-0D1C-D9EC-F5EE94D7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BFDB-5F1C-6083-1D2A-30B4D3E1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342C-0BA8-A017-C68B-6866AC49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81142-29ED-59DD-A802-ED784BDF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F402-DE2E-5D4B-DDD6-EB3C027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8167-EE66-6667-D8D7-BC53D3E3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13805-78DD-6235-42EF-7F012A5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3015-8941-3729-8F93-36C4B9BF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AE4BB-2D2F-0983-6C7A-766E7D529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20FC-CB09-44C6-FD8D-FFCE80D9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5610A-0A9D-7A3C-79F9-13BB1024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D77B-A227-709D-70C3-97C750FE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3717-73FE-21D4-51D6-F13A1BCC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58C8A-B985-32B6-3886-EB8C1D19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6BB2-EE8A-489F-0F7B-5B6F32BC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D17A-7494-AE37-92C8-9E4B7495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8FD0-9426-4CFB-B676-00B96EDFB04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7F62-D376-B5BB-82CC-710DEDA6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68C8-3084-6612-A4F3-30D8D2ACD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F000-4CE2-49A3-932E-34F5B44E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E03EA-B0DF-5411-0AC6-A18E76C9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BFBF32A9-A88E-692E-79E7-DB3C6DBDB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48" y="-203494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E03EA-B0DF-5411-0AC6-A18E76C9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F6BF6E9A-0F9A-CFEC-B62A-A3624BA7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E03EA-B0DF-5411-0AC6-A18E76C9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screen, display&#10;&#10;Description automatically generated">
            <a:extLst>
              <a:ext uri="{FF2B5EF4-FFF2-40B4-BE49-F238E27FC236}">
                <a16:creationId xmlns:a16="http://schemas.microsoft.com/office/drawing/2014/main" id="{502A5B02-C729-9D07-5D48-5614E03D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-22814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E03EA-B0DF-5411-0AC6-A18E76C9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0AEB0C0A-6605-F8F9-4088-F3CD177E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-5510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E03EA-B0DF-5411-0AC6-A18E76C9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74A62E6C-7AFD-E897-5170-BD1F5CD7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2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E03EA-B0DF-5411-0AC6-A18E76C9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0A5713E0-39FE-0117-B59F-5F39DFE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-5213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Liu-HR</dc:creator>
  <cp:lastModifiedBy>David Liu-HR</cp:lastModifiedBy>
  <cp:revision>1</cp:revision>
  <dcterms:created xsi:type="dcterms:W3CDTF">2022-05-30T23:13:43Z</dcterms:created>
  <dcterms:modified xsi:type="dcterms:W3CDTF">2022-05-31T02:21:20Z</dcterms:modified>
</cp:coreProperties>
</file>