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57" r:id="rId5"/>
    <p:sldId id="258" r:id="rId6"/>
    <p:sldId id="259" r:id="rId7"/>
    <p:sldId id="260" r:id="rId8"/>
    <p:sldId id="261" r:id="rId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86385" autoAdjust="0"/>
  </p:normalViewPr>
  <p:slideViewPr>
    <p:cSldViewPr snapToGrid="0">
      <p:cViewPr varScale="1">
        <p:scale>
          <a:sx n="94" d="100"/>
          <a:sy n="94" d="100"/>
        </p:scale>
        <p:origin x="108" y="180"/>
      </p:cViewPr>
      <p:guideLst/>
    </p:cSldViewPr>
  </p:slideViewPr>
  <p:outlineViewPr>
    <p:cViewPr>
      <p:scale>
        <a:sx n="33" d="100"/>
        <a:sy n="33" d="100"/>
      </p:scale>
      <p:origin x="0" y="-22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FA6E-3D7F-4AD1-A189-1B78B66BA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a:extLst>
              <a:ext uri="{FF2B5EF4-FFF2-40B4-BE49-F238E27FC236}">
                <a16:creationId xmlns:a16="http://schemas.microsoft.com/office/drawing/2014/main" id="{5E69CE7C-AB87-4DA5-94C9-0209AD1BF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a:extLst>
              <a:ext uri="{FF2B5EF4-FFF2-40B4-BE49-F238E27FC236}">
                <a16:creationId xmlns:a16="http://schemas.microsoft.com/office/drawing/2014/main" id="{4D6C5A87-6C5E-4F3A-B5BC-E53AB2049159}"/>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5" name="Footer Placeholder 4">
            <a:extLst>
              <a:ext uri="{FF2B5EF4-FFF2-40B4-BE49-F238E27FC236}">
                <a16:creationId xmlns:a16="http://schemas.microsoft.com/office/drawing/2014/main" id="{876935BF-162A-430A-B71D-E57EE91D851C}"/>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4544A408-9E97-4FE9-AB56-B98254FAD9A9}"/>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27842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FEAD-1276-4071-9A38-418641F22735}"/>
              </a:ext>
            </a:extLst>
          </p:cNvPr>
          <p:cNvSpPr>
            <a:spLocks noGrp="1"/>
          </p:cNvSpPr>
          <p:nvPr>
            <p:ph type="title"/>
          </p:nvPr>
        </p:nvSpPr>
        <p:spPr/>
        <p:txBody>
          <a:bodyPr/>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3EE880CF-94E1-45FD-857A-A377FD9E0B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AD1D7B7E-BBC5-47FB-AF1B-21036E87CDA6}"/>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5" name="Footer Placeholder 4">
            <a:extLst>
              <a:ext uri="{FF2B5EF4-FFF2-40B4-BE49-F238E27FC236}">
                <a16:creationId xmlns:a16="http://schemas.microsoft.com/office/drawing/2014/main" id="{584B538A-259C-456E-A10E-3AA517C23626}"/>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DF638A87-6550-49B8-BA8C-4491F9460320}"/>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36257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68325-1438-46F6-AAE2-D5C6516458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605A76B0-60CA-460C-9C09-FCA7E8757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0F324E38-9857-473D-99CA-771D1B1CCF38}"/>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5" name="Footer Placeholder 4">
            <a:extLst>
              <a:ext uri="{FF2B5EF4-FFF2-40B4-BE49-F238E27FC236}">
                <a16:creationId xmlns:a16="http://schemas.microsoft.com/office/drawing/2014/main" id="{7C94154F-32EB-4D7D-A1BD-BA2B62B82F17}"/>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8B1D3F76-AFF2-4FDE-96BE-12C45DACF843}"/>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337441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5A9D-8D30-4670-AD4D-04EF941045E6}"/>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4DF34AAF-0B38-421C-A9DA-50CC33941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A79D580A-2099-4717-B775-4416414C66E9}"/>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5" name="Footer Placeholder 4">
            <a:extLst>
              <a:ext uri="{FF2B5EF4-FFF2-40B4-BE49-F238E27FC236}">
                <a16:creationId xmlns:a16="http://schemas.microsoft.com/office/drawing/2014/main" id="{E66E0F3D-9FD0-41EC-9812-3DACF7CBFE81}"/>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ACECADF2-F1AA-4362-8D08-4FB4E9313ECD}"/>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292398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199F-5255-4B3F-A16D-0493EFA27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6FE4A843-FB7C-4856-91FD-011DBC3CE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C49C2-B747-4C0C-99D9-196E1A911695}"/>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5" name="Footer Placeholder 4">
            <a:extLst>
              <a:ext uri="{FF2B5EF4-FFF2-40B4-BE49-F238E27FC236}">
                <a16:creationId xmlns:a16="http://schemas.microsoft.com/office/drawing/2014/main" id="{95465EBC-95DB-4733-B2DF-55F03DCD4D62}"/>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E42E0624-977A-4636-B0AC-65534094E0D3}"/>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200539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8DA6-064C-41AF-829A-E5657EB83A48}"/>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445E139F-8534-46EE-AEFD-80EC6AE6D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a:extLst>
              <a:ext uri="{FF2B5EF4-FFF2-40B4-BE49-F238E27FC236}">
                <a16:creationId xmlns:a16="http://schemas.microsoft.com/office/drawing/2014/main" id="{E1B73FA9-8D49-4041-8FED-49CB4D8EB5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a:extLst>
              <a:ext uri="{FF2B5EF4-FFF2-40B4-BE49-F238E27FC236}">
                <a16:creationId xmlns:a16="http://schemas.microsoft.com/office/drawing/2014/main" id="{684350AA-0BBF-4F3B-8EA1-06ED06F7DD9E}"/>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6" name="Footer Placeholder 5">
            <a:extLst>
              <a:ext uri="{FF2B5EF4-FFF2-40B4-BE49-F238E27FC236}">
                <a16:creationId xmlns:a16="http://schemas.microsoft.com/office/drawing/2014/main" id="{7C6AEB3E-E239-41A3-8E6F-DC94E747D0D4}"/>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3A3EBC20-658B-4575-9814-DBCF7E3B125A}"/>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64703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2B88-056F-42E8-831A-21A402551AA5}"/>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a:extLst>
              <a:ext uri="{FF2B5EF4-FFF2-40B4-BE49-F238E27FC236}">
                <a16:creationId xmlns:a16="http://schemas.microsoft.com/office/drawing/2014/main" id="{D76C3169-01E7-47F0-962E-99A794700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B3F85-29EC-4923-A66D-D2B20F415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a:extLst>
              <a:ext uri="{FF2B5EF4-FFF2-40B4-BE49-F238E27FC236}">
                <a16:creationId xmlns:a16="http://schemas.microsoft.com/office/drawing/2014/main" id="{EF88F9E7-6D38-4727-987E-287FC7192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8A51D-F409-49D5-8741-4A381BFA87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a:extLst>
              <a:ext uri="{FF2B5EF4-FFF2-40B4-BE49-F238E27FC236}">
                <a16:creationId xmlns:a16="http://schemas.microsoft.com/office/drawing/2014/main" id="{993D9E89-2B91-45EC-A078-A5C46790D04A}"/>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8" name="Footer Placeholder 7">
            <a:extLst>
              <a:ext uri="{FF2B5EF4-FFF2-40B4-BE49-F238E27FC236}">
                <a16:creationId xmlns:a16="http://schemas.microsoft.com/office/drawing/2014/main" id="{C1FACEA7-4D55-45F7-A9E8-453E844DD5E4}"/>
              </a:ext>
            </a:extLst>
          </p:cNvPr>
          <p:cNvSpPr>
            <a:spLocks noGrp="1"/>
          </p:cNvSpPr>
          <p:nvPr>
            <p:ph type="ftr" sz="quarter" idx="11"/>
          </p:nvPr>
        </p:nvSpPr>
        <p:spPr/>
        <p:txBody>
          <a:bodyPr/>
          <a:lstStyle/>
          <a:p>
            <a:endParaRPr lang="nl-BE"/>
          </a:p>
        </p:txBody>
      </p:sp>
      <p:sp>
        <p:nvSpPr>
          <p:cNvPr id="9" name="Slide Number Placeholder 8">
            <a:extLst>
              <a:ext uri="{FF2B5EF4-FFF2-40B4-BE49-F238E27FC236}">
                <a16:creationId xmlns:a16="http://schemas.microsoft.com/office/drawing/2014/main" id="{30F1E228-4C52-467B-BA65-FF5BA8ACC1A4}"/>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124300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1B0F-F68E-460B-8544-DAE31E8120BF}"/>
              </a:ext>
            </a:extLst>
          </p:cNvPr>
          <p:cNvSpPr>
            <a:spLocks noGrp="1"/>
          </p:cNvSpPr>
          <p:nvPr>
            <p:ph type="title"/>
          </p:nvPr>
        </p:nvSpPr>
        <p:spPr/>
        <p:txBody>
          <a:bodyPr/>
          <a:lstStyle/>
          <a:p>
            <a:r>
              <a:rPr lang="en-US"/>
              <a:t>Click to edit Master title style</a:t>
            </a:r>
            <a:endParaRPr lang="nl-BE"/>
          </a:p>
        </p:txBody>
      </p:sp>
      <p:sp>
        <p:nvSpPr>
          <p:cNvPr id="3" name="Date Placeholder 2">
            <a:extLst>
              <a:ext uri="{FF2B5EF4-FFF2-40B4-BE49-F238E27FC236}">
                <a16:creationId xmlns:a16="http://schemas.microsoft.com/office/drawing/2014/main" id="{3E0260D5-1587-4D7A-9BF5-D74D9B30CEA6}"/>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4" name="Footer Placeholder 3">
            <a:extLst>
              <a:ext uri="{FF2B5EF4-FFF2-40B4-BE49-F238E27FC236}">
                <a16:creationId xmlns:a16="http://schemas.microsoft.com/office/drawing/2014/main" id="{122F0AB8-ED93-4D47-9718-C6E6D0CBAE0C}"/>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BEF5922E-BF3F-4177-836A-A7AA7B7BFC9A}"/>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368112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18621-E29B-4368-BB70-0A63A9BD623E}"/>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3" name="Footer Placeholder 2">
            <a:extLst>
              <a:ext uri="{FF2B5EF4-FFF2-40B4-BE49-F238E27FC236}">
                <a16:creationId xmlns:a16="http://schemas.microsoft.com/office/drawing/2014/main" id="{961455A8-FC70-4D63-8FD5-22990C07F6D1}"/>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2CA59BE8-5BDB-4403-8CD0-E55DAAB5C8A2}"/>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341085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24A7-9318-483E-A124-D636F32FD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a:extLst>
              <a:ext uri="{FF2B5EF4-FFF2-40B4-BE49-F238E27FC236}">
                <a16:creationId xmlns:a16="http://schemas.microsoft.com/office/drawing/2014/main" id="{3AFB4CA3-60CB-4E45-9231-B663F65EA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a:extLst>
              <a:ext uri="{FF2B5EF4-FFF2-40B4-BE49-F238E27FC236}">
                <a16:creationId xmlns:a16="http://schemas.microsoft.com/office/drawing/2014/main" id="{624E12E1-A715-4217-8FE6-929B14A64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A660F-018D-403D-970C-EC0B7CBD13DC}"/>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6" name="Footer Placeholder 5">
            <a:extLst>
              <a:ext uri="{FF2B5EF4-FFF2-40B4-BE49-F238E27FC236}">
                <a16:creationId xmlns:a16="http://schemas.microsoft.com/office/drawing/2014/main" id="{A23D7D17-9C46-4057-A232-74301DEC4CFF}"/>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CB57551B-C3E3-4B6B-ABD8-AB4D97BF267D}"/>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248865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2133-3F34-44AA-891D-2FE6A811C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a:extLst>
              <a:ext uri="{FF2B5EF4-FFF2-40B4-BE49-F238E27FC236}">
                <a16:creationId xmlns:a16="http://schemas.microsoft.com/office/drawing/2014/main" id="{CEDE026C-97D1-4580-B97D-4086B87F8E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a:extLst>
              <a:ext uri="{FF2B5EF4-FFF2-40B4-BE49-F238E27FC236}">
                <a16:creationId xmlns:a16="http://schemas.microsoft.com/office/drawing/2014/main" id="{39833DAA-34AF-426C-A334-B991F4FF1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D78B1-020D-49A7-BA77-51CF5F725C4B}"/>
              </a:ext>
            </a:extLst>
          </p:cNvPr>
          <p:cNvSpPr>
            <a:spLocks noGrp="1"/>
          </p:cNvSpPr>
          <p:nvPr>
            <p:ph type="dt" sz="half" idx="10"/>
          </p:nvPr>
        </p:nvSpPr>
        <p:spPr/>
        <p:txBody>
          <a:bodyPr/>
          <a:lstStyle/>
          <a:p>
            <a:fld id="{62E58FCD-46A6-40DB-8ED2-E2B8B45C39F9}" type="datetimeFigureOut">
              <a:rPr lang="nl-BE" smtClean="0"/>
              <a:t>26/05/2020</a:t>
            </a:fld>
            <a:endParaRPr lang="nl-BE"/>
          </a:p>
        </p:txBody>
      </p:sp>
      <p:sp>
        <p:nvSpPr>
          <p:cNvPr id="6" name="Footer Placeholder 5">
            <a:extLst>
              <a:ext uri="{FF2B5EF4-FFF2-40B4-BE49-F238E27FC236}">
                <a16:creationId xmlns:a16="http://schemas.microsoft.com/office/drawing/2014/main" id="{32F9C770-B282-4CE2-8DA7-3705B2E5FEBF}"/>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6FDB6F3B-71C3-4A71-AC62-15901D0F7E0D}"/>
              </a:ext>
            </a:extLst>
          </p:cNvPr>
          <p:cNvSpPr>
            <a:spLocks noGrp="1"/>
          </p:cNvSpPr>
          <p:nvPr>
            <p:ph type="sldNum" sz="quarter" idx="12"/>
          </p:nvPr>
        </p:nvSpPr>
        <p:spPr/>
        <p:txBody>
          <a:bodyPr/>
          <a:lstStyle/>
          <a:p>
            <a:fld id="{2F1A7D86-38F9-4594-96CB-BCB92929036E}" type="slidenum">
              <a:rPr lang="nl-BE" smtClean="0"/>
              <a:t>‹#›</a:t>
            </a:fld>
            <a:endParaRPr lang="nl-BE"/>
          </a:p>
        </p:txBody>
      </p:sp>
    </p:spTree>
    <p:extLst>
      <p:ext uri="{BB962C8B-B14F-4D97-AF65-F5344CB8AC3E}">
        <p14:creationId xmlns:p14="http://schemas.microsoft.com/office/powerpoint/2010/main" val="5772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BE8C0-0437-404A-9DC5-8380479B8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a:extLst>
              <a:ext uri="{FF2B5EF4-FFF2-40B4-BE49-F238E27FC236}">
                <a16:creationId xmlns:a16="http://schemas.microsoft.com/office/drawing/2014/main" id="{3DAF2C34-2438-44A1-BFDA-8D5772BED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CAFE30EE-33A9-4768-93E6-BE1424319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58FCD-46A6-40DB-8ED2-E2B8B45C39F9}" type="datetimeFigureOut">
              <a:rPr lang="nl-BE" smtClean="0"/>
              <a:t>26/05/2020</a:t>
            </a:fld>
            <a:endParaRPr lang="nl-BE"/>
          </a:p>
        </p:txBody>
      </p:sp>
      <p:sp>
        <p:nvSpPr>
          <p:cNvPr id="5" name="Footer Placeholder 4">
            <a:extLst>
              <a:ext uri="{FF2B5EF4-FFF2-40B4-BE49-F238E27FC236}">
                <a16:creationId xmlns:a16="http://schemas.microsoft.com/office/drawing/2014/main" id="{A43FDB92-9A20-49ED-8F3B-644732846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a:extLst>
              <a:ext uri="{FF2B5EF4-FFF2-40B4-BE49-F238E27FC236}">
                <a16:creationId xmlns:a16="http://schemas.microsoft.com/office/drawing/2014/main" id="{256E2D63-B412-480F-9367-AAFDF7491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A7D86-38F9-4594-96CB-BCB92929036E}" type="slidenum">
              <a:rPr lang="nl-BE" smtClean="0"/>
              <a:t>‹#›</a:t>
            </a:fld>
            <a:endParaRPr lang="nl-BE"/>
          </a:p>
        </p:txBody>
      </p:sp>
    </p:spTree>
    <p:extLst>
      <p:ext uri="{BB962C8B-B14F-4D97-AF65-F5344CB8AC3E}">
        <p14:creationId xmlns:p14="http://schemas.microsoft.com/office/powerpoint/2010/main" val="3997925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Informatievlaanderen/OSLOthema-template" TargetMode="External"/><Relationship Id="rId2" Type="http://schemas.openxmlformats.org/officeDocument/2006/relationships/hyperlink" Target="https://github.com/Informatievlaanderen/OSLO-allerleiTooltjes" TargetMode="External"/><Relationship Id="rId1" Type="http://schemas.openxmlformats.org/officeDocument/2006/relationships/slideLayout" Target="../slideLayouts/slideLayout2.xml"/><Relationship Id="rId4" Type="http://schemas.openxmlformats.org/officeDocument/2006/relationships/hyperlink" Target="https://github.com/Informatievlaanderen/OSLOthema-uwThema"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Informatievlaanderen/OSLO-allerleiTooltjes/tree/master/EA-Excel/TagsAndNot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3.org/2004/02/skos/core#Conce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182D-2522-4EEA-8B23-C07D4B72321A}"/>
              </a:ext>
            </a:extLst>
          </p:cNvPr>
          <p:cNvSpPr>
            <a:spLocks noGrp="1"/>
          </p:cNvSpPr>
          <p:nvPr>
            <p:ph type="ctrTitle"/>
          </p:nvPr>
        </p:nvSpPr>
        <p:spPr/>
        <p:txBody>
          <a:bodyPr/>
          <a:lstStyle/>
          <a:p>
            <a:r>
              <a:rPr lang="nl-BE" dirty="0"/>
              <a:t>Tags </a:t>
            </a:r>
            <a:r>
              <a:rPr lang="nl-BE" dirty="0" err="1"/>
              <a:t>and</a:t>
            </a:r>
            <a:r>
              <a:rPr lang="nl-BE" dirty="0"/>
              <a:t> </a:t>
            </a:r>
            <a:r>
              <a:rPr lang="nl-BE" dirty="0" err="1"/>
              <a:t>notes</a:t>
            </a:r>
            <a:r>
              <a:rPr lang="nl-BE" dirty="0"/>
              <a:t>: pull, push</a:t>
            </a:r>
          </a:p>
        </p:txBody>
      </p:sp>
      <p:sp>
        <p:nvSpPr>
          <p:cNvPr id="3" name="Subtitle 2">
            <a:extLst>
              <a:ext uri="{FF2B5EF4-FFF2-40B4-BE49-F238E27FC236}">
                <a16:creationId xmlns:a16="http://schemas.microsoft.com/office/drawing/2014/main" id="{A2CDA24F-A651-4991-B234-F212D9F0126F}"/>
              </a:ext>
            </a:extLst>
          </p:cNvPr>
          <p:cNvSpPr>
            <a:spLocks noGrp="1"/>
          </p:cNvSpPr>
          <p:nvPr>
            <p:ph type="subTitle" idx="1"/>
          </p:nvPr>
        </p:nvSpPr>
        <p:spPr/>
        <p:txBody>
          <a:bodyPr/>
          <a:lstStyle/>
          <a:p>
            <a:r>
              <a:rPr lang="nl-BE" dirty="0"/>
              <a:t>Martin Vanbrabant, 26 mei 2020</a:t>
            </a:r>
          </a:p>
        </p:txBody>
      </p:sp>
    </p:spTree>
    <p:extLst>
      <p:ext uri="{BB962C8B-B14F-4D97-AF65-F5344CB8AC3E}">
        <p14:creationId xmlns:p14="http://schemas.microsoft.com/office/powerpoint/2010/main" val="257605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70DE-28BE-4C5C-999A-D1CAC0AEEDE5}"/>
              </a:ext>
            </a:extLst>
          </p:cNvPr>
          <p:cNvSpPr>
            <a:spLocks noGrp="1"/>
          </p:cNvSpPr>
          <p:nvPr>
            <p:ph type="title"/>
          </p:nvPr>
        </p:nvSpPr>
        <p:spPr/>
        <p:txBody>
          <a:bodyPr/>
          <a:lstStyle/>
          <a:p>
            <a:r>
              <a:rPr lang="nl-BE" dirty="0"/>
              <a:t>Inhoud</a:t>
            </a:r>
          </a:p>
        </p:txBody>
      </p:sp>
      <p:sp>
        <p:nvSpPr>
          <p:cNvPr id="3" name="Content Placeholder 2">
            <a:extLst>
              <a:ext uri="{FF2B5EF4-FFF2-40B4-BE49-F238E27FC236}">
                <a16:creationId xmlns:a16="http://schemas.microsoft.com/office/drawing/2014/main" id="{E262AA72-747E-43E0-84C3-904FE2389DB6}"/>
              </a:ext>
            </a:extLst>
          </p:cNvPr>
          <p:cNvSpPr>
            <a:spLocks noGrp="1"/>
          </p:cNvSpPr>
          <p:nvPr>
            <p:ph idx="1"/>
          </p:nvPr>
        </p:nvSpPr>
        <p:spPr/>
        <p:txBody>
          <a:bodyPr/>
          <a:lstStyle/>
          <a:p>
            <a:r>
              <a:rPr lang="nl-BE" dirty="0"/>
              <a:t>Waarom tags in Excel</a:t>
            </a:r>
          </a:p>
          <a:p>
            <a:r>
              <a:rPr lang="nl-BE" dirty="0"/>
              <a:t>Waar</a:t>
            </a:r>
          </a:p>
          <a:p>
            <a:r>
              <a:rPr lang="nl-BE" dirty="0"/>
              <a:t>Demo</a:t>
            </a:r>
          </a:p>
          <a:p>
            <a:r>
              <a:rPr lang="nl-BE" dirty="0"/>
              <a:t>Huiswerk</a:t>
            </a:r>
          </a:p>
        </p:txBody>
      </p:sp>
    </p:spTree>
    <p:extLst>
      <p:ext uri="{BB962C8B-B14F-4D97-AF65-F5344CB8AC3E}">
        <p14:creationId xmlns:p14="http://schemas.microsoft.com/office/powerpoint/2010/main" val="67872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118B-4207-47E2-88F3-0AAC31D934FE}"/>
              </a:ext>
            </a:extLst>
          </p:cNvPr>
          <p:cNvSpPr>
            <a:spLocks noGrp="1"/>
          </p:cNvSpPr>
          <p:nvPr>
            <p:ph type="title"/>
          </p:nvPr>
        </p:nvSpPr>
        <p:spPr/>
        <p:txBody>
          <a:bodyPr/>
          <a:lstStyle/>
          <a:p>
            <a:r>
              <a:rPr lang="nl-BE" dirty="0"/>
              <a:t>Waarom tags in Excel</a:t>
            </a:r>
          </a:p>
        </p:txBody>
      </p:sp>
      <p:sp>
        <p:nvSpPr>
          <p:cNvPr id="3" name="Content Placeholder 2">
            <a:extLst>
              <a:ext uri="{FF2B5EF4-FFF2-40B4-BE49-F238E27FC236}">
                <a16:creationId xmlns:a16="http://schemas.microsoft.com/office/drawing/2014/main" id="{7AF3B28B-1E5A-47A1-8FD2-DE923E462782}"/>
              </a:ext>
            </a:extLst>
          </p:cNvPr>
          <p:cNvSpPr>
            <a:spLocks noGrp="1"/>
          </p:cNvSpPr>
          <p:nvPr>
            <p:ph idx="1"/>
          </p:nvPr>
        </p:nvSpPr>
        <p:spPr/>
        <p:txBody>
          <a:bodyPr/>
          <a:lstStyle/>
          <a:p>
            <a:r>
              <a:rPr lang="nl-BE" dirty="0"/>
              <a:t>Minder klikwerk in EA om tags aan te brengen</a:t>
            </a:r>
          </a:p>
          <a:p>
            <a:r>
              <a:rPr lang="nl-BE" dirty="0"/>
              <a:t>Beter overzicht over tags in model</a:t>
            </a:r>
          </a:p>
          <a:p>
            <a:r>
              <a:rPr lang="nl-BE" dirty="0"/>
              <a:t>Makkelijker globaal aan te passen</a:t>
            </a:r>
          </a:p>
          <a:p>
            <a:endParaRPr lang="nl-BE" dirty="0"/>
          </a:p>
          <a:p>
            <a:r>
              <a:rPr lang="nl-BE" dirty="0"/>
              <a:t>(En waarom ook </a:t>
            </a:r>
            <a:r>
              <a:rPr lang="nl-BE" dirty="0" err="1"/>
              <a:t>notes</a:t>
            </a:r>
            <a:r>
              <a:rPr lang="nl-BE" dirty="0"/>
              <a:t>?)</a:t>
            </a:r>
          </a:p>
          <a:p>
            <a:pPr lvl="1"/>
            <a:r>
              <a:rPr lang="nl-BE" dirty="0"/>
              <a:t>Hulpmiddel…</a:t>
            </a:r>
          </a:p>
        </p:txBody>
      </p:sp>
    </p:spTree>
    <p:extLst>
      <p:ext uri="{BB962C8B-B14F-4D97-AF65-F5344CB8AC3E}">
        <p14:creationId xmlns:p14="http://schemas.microsoft.com/office/powerpoint/2010/main" val="261347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3AEE-CD16-4052-A5C9-702E2B38F852}"/>
              </a:ext>
            </a:extLst>
          </p:cNvPr>
          <p:cNvSpPr>
            <a:spLocks noGrp="1"/>
          </p:cNvSpPr>
          <p:nvPr>
            <p:ph type="title"/>
          </p:nvPr>
        </p:nvSpPr>
        <p:spPr/>
        <p:txBody>
          <a:bodyPr/>
          <a:lstStyle/>
          <a:p>
            <a:r>
              <a:rPr lang="nl-BE" dirty="0"/>
              <a:t>Waar</a:t>
            </a:r>
          </a:p>
        </p:txBody>
      </p:sp>
      <p:sp>
        <p:nvSpPr>
          <p:cNvPr id="3" name="Content Placeholder 2">
            <a:extLst>
              <a:ext uri="{FF2B5EF4-FFF2-40B4-BE49-F238E27FC236}">
                <a16:creationId xmlns:a16="http://schemas.microsoft.com/office/drawing/2014/main" id="{0A14A3E2-CCA2-4DA3-8A7E-1887FD00BC24}"/>
              </a:ext>
            </a:extLst>
          </p:cNvPr>
          <p:cNvSpPr>
            <a:spLocks noGrp="1"/>
          </p:cNvSpPr>
          <p:nvPr>
            <p:ph idx="1"/>
          </p:nvPr>
        </p:nvSpPr>
        <p:spPr/>
        <p:txBody>
          <a:bodyPr/>
          <a:lstStyle/>
          <a:p>
            <a:r>
              <a:rPr lang="nl-BE" dirty="0">
                <a:hlinkClick r:id="rId2"/>
              </a:rPr>
              <a:t>https://github.com/Informatievlaanderen/OSLO-allerleiTooltjes</a:t>
            </a:r>
            <a:endParaRPr lang="nl-BE" dirty="0"/>
          </a:p>
          <a:p>
            <a:pPr lvl="1"/>
            <a:r>
              <a:rPr lang="nl-BE" dirty="0">
                <a:sym typeface="Wingdings" panose="05000000000000000000" pitchFamily="2" charset="2"/>
              </a:rPr>
              <a:t>EA-Excel/</a:t>
            </a:r>
            <a:r>
              <a:rPr lang="nl-BE" dirty="0" err="1">
                <a:sym typeface="Wingdings" panose="05000000000000000000" pitchFamily="2" charset="2"/>
              </a:rPr>
              <a:t>TagsAndNotes</a:t>
            </a:r>
            <a:endParaRPr lang="nl-BE" dirty="0">
              <a:sym typeface="Wingdings" panose="05000000000000000000" pitchFamily="2" charset="2"/>
            </a:endParaRPr>
          </a:p>
          <a:p>
            <a:pPr lvl="2"/>
            <a:r>
              <a:rPr lang="nl-BE" dirty="0">
                <a:sym typeface="Wingdings" panose="05000000000000000000" pitchFamily="2" charset="2"/>
              </a:rPr>
              <a:t>TagsAndNotes.xlsm  Excel sheet met macro’s</a:t>
            </a:r>
          </a:p>
          <a:p>
            <a:pPr lvl="2"/>
            <a:r>
              <a:rPr lang="nl-BE" dirty="0">
                <a:sym typeface="Wingdings" panose="05000000000000000000" pitchFamily="2" charset="2"/>
              </a:rPr>
              <a:t>README.md  Alle </a:t>
            </a:r>
            <a:r>
              <a:rPr lang="nl-BE" dirty="0" err="1">
                <a:sym typeface="Wingdings" panose="05000000000000000000" pitchFamily="2" charset="2"/>
              </a:rPr>
              <a:t>doc</a:t>
            </a:r>
            <a:r>
              <a:rPr lang="nl-BE" dirty="0">
                <a:sym typeface="Wingdings" panose="05000000000000000000" pitchFamily="2" charset="2"/>
              </a:rPr>
              <a:t>.: setup en uitvoering, analoog aan demo die volgt</a:t>
            </a:r>
          </a:p>
          <a:p>
            <a:r>
              <a:rPr lang="nl-BE" dirty="0">
                <a:hlinkClick r:id="rId3"/>
              </a:rPr>
              <a:t>https://github.com/Informatievlaanderen/OSLOthema-template</a:t>
            </a:r>
            <a:endParaRPr lang="nl-BE" dirty="0"/>
          </a:p>
          <a:p>
            <a:pPr lvl="1"/>
            <a:r>
              <a:rPr lang="nl-BE" dirty="0">
                <a:sym typeface="Wingdings" panose="05000000000000000000" pitchFamily="2" charset="2"/>
              </a:rPr>
              <a:t>README.md (alleen een link)</a:t>
            </a:r>
          </a:p>
          <a:p>
            <a:r>
              <a:rPr lang="nl-BE" dirty="0">
                <a:sym typeface="Wingdings" panose="05000000000000000000" pitchFamily="2" charset="2"/>
                <a:hlinkClick r:id="rId4"/>
              </a:rPr>
              <a:t>https://github.com/Informatievlaanderen/OSLOthema-uwThema</a:t>
            </a:r>
            <a:endParaRPr lang="nl-BE" dirty="0">
              <a:sym typeface="Wingdings" panose="05000000000000000000" pitchFamily="2" charset="2"/>
            </a:endParaRPr>
          </a:p>
          <a:p>
            <a:pPr lvl="1"/>
            <a:r>
              <a:rPr lang="nl-BE" dirty="0"/>
              <a:t>TagsAndNotes.xlsm, gekopieerd naar uw</a:t>
            </a:r>
            <a:br>
              <a:rPr lang="nl-BE" dirty="0"/>
            </a:br>
            <a:r>
              <a:rPr lang="nl-BE" dirty="0">
                <a:solidFill>
                  <a:srgbClr val="FF0000"/>
                </a:solidFill>
              </a:rPr>
              <a:t>&lt;EA-model-bestandnaam&gt;-diagram-&lt;diagramnaam&gt;.</a:t>
            </a:r>
            <a:r>
              <a:rPr lang="nl-BE" dirty="0" err="1">
                <a:solidFill>
                  <a:srgbClr val="FF0000"/>
                </a:solidFill>
              </a:rPr>
              <a:t>xlsm</a:t>
            </a:r>
            <a:endParaRPr lang="nl-BE" dirty="0">
              <a:solidFill>
                <a:srgbClr val="FF0000"/>
              </a:solidFill>
            </a:endParaRPr>
          </a:p>
        </p:txBody>
      </p:sp>
    </p:spTree>
    <p:extLst>
      <p:ext uri="{BB962C8B-B14F-4D97-AF65-F5344CB8AC3E}">
        <p14:creationId xmlns:p14="http://schemas.microsoft.com/office/powerpoint/2010/main" val="39823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F58C-107E-4D4E-B89A-7B987F4AECF9}"/>
              </a:ext>
            </a:extLst>
          </p:cNvPr>
          <p:cNvSpPr>
            <a:spLocks noGrp="1"/>
          </p:cNvSpPr>
          <p:nvPr>
            <p:ph type="title"/>
          </p:nvPr>
        </p:nvSpPr>
        <p:spPr/>
        <p:txBody>
          <a:bodyPr/>
          <a:lstStyle/>
          <a:p>
            <a:r>
              <a:rPr lang="nl-BE" dirty="0"/>
              <a:t>Demo 1/3</a:t>
            </a:r>
          </a:p>
        </p:txBody>
      </p:sp>
      <p:sp>
        <p:nvSpPr>
          <p:cNvPr id="3" name="Content Placeholder 2">
            <a:extLst>
              <a:ext uri="{FF2B5EF4-FFF2-40B4-BE49-F238E27FC236}">
                <a16:creationId xmlns:a16="http://schemas.microsoft.com/office/drawing/2014/main" id="{61086B80-6F4A-4D3C-8A4B-CEBDE0C0AAD4}"/>
              </a:ext>
            </a:extLst>
          </p:cNvPr>
          <p:cNvSpPr>
            <a:spLocks noGrp="1"/>
          </p:cNvSpPr>
          <p:nvPr>
            <p:ph idx="1"/>
          </p:nvPr>
        </p:nvSpPr>
        <p:spPr/>
        <p:txBody>
          <a:bodyPr/>
          <a:lstStyle/>
          <a:p>
            <a:r>
              <a:rPr lang="nl-BE" dirty="0"/>
              <a:t>In een lokale </a:t>
            </a:r>
            <a:r>
              <a:rPr lang="nl-BE" dirty="0" err="1"/>
              <a:t>checkout</a:t>
            </a:r>
            <a:r>
              <a:rPr lang="nl-BE" dirty="0"/>
              <a:t> van </a:t>
            </a:r>
            <a:r>
              <a:rPr lang="nl-BE" dirty="0">
                <a:hlinkClick r:id="rId2"/>
              </a:rPr>
              <a:t>https://github.com/Informatievlaanderen/OSLO-allerleiTooltjes/tree/master/EA-Excel/TagsAndNotes</a:t>
            </a:r>
            <a:endParaRPr lang="nl-BE" dirty="0"/>
          </a:p>
          <a:p>
            <a:r>
              <a:rPr lang="nl-BE" dirty="0"/>
              <a:t>Uitgevoerd op model bestand: </a:t>
            </a:r>
            <a:r>
              <a:rPr lang="nl-BE" u="sng" dirty="0" err="1"/>
              <a:t>TagsAndNotesTest.EAP</a:t>
            </a:r>
            <a:endParaRPr lang="nl-BE" u="sng" dirty="0"/>
          </a:p>
          <a:p>
            <a:r>
              <a:rPr lang="nl-BE" dirty="0"/>
              <a:t>Uitgevoerd op kopie van </a:t>
            </a:r>
            <a:r>
              <a:rPr lang="nl-BE" u="sng" dirty="0"/>
              <a:t>TagsAndNotes.xlsm</a:t>
            </a:r>
          </a:p>
          <a:p>
            <a:r>
              <a:rPr lang="nl-BE" dirty="0"/>
              <a:t>Resultaat niet terug git-pushen!</a:t>
            </a:r>
          </a:p>
          <a:p>
            <a:endParaRPr lang="nl-BE" dirty="0"/>
          </a:p>
        </p:txBody>
      </p:sp>
    </p:spTree>
    <p:extLst>
      <p:ext uri="{BB962C8B-B14F-4D97-AF65-F5344CB8AC3E}">
        <p14:creationId xmlns:p14="http://schemas.microsoft.com/office/powerpoint/2010/main" val="245724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821C-BA8E-419C-933C-87B49BF286C4}"/>
              </a:ext>
            </a:extLst>
          </p:cNvPr>
          <p:cNvSpPr>
            <a:spLocks noGrp="1"/>
          </p:cNvSpPr>
          <p:nvPr>
            <p:ph type="title"/>
          </p:nvPr>
        </p:nvSpPr>
        <p:spPr/>
        <p:txBody>
          <a:bodyPr/>
          <a:lstStyle/>
          <a:p>
            <a:r>
              <a:rPr lang="nl-BE" dirty="0"/>
              <a:t>Demo 2/3</a:t>
            </a:r>
          </a:p>
        </p:txBody>
      </p:sp>
      <p:sp>
        <p:nvSpPr>
          <p:cNvPr id="3" name="Content Placeholder 2">
            <a:extLst>
              <a:ext uri="{FF2B5EF4-FFF2-40B4-BE49-F238E27FC236}">
                <a16:creationId xmlns:a16="http://schemas.microsoft.com/office/drawing/2014/main" id="{A1978A1E-48A4-4C33-9218-E6B204AE70A0}"/>
              </a:ext>
            </a:extLst>
          </p:cNvPr>
          <p:cNvSpPr>
            <a:spLocks noGrp="1"/>
          </p:cNvSpPr>
          <p:nvPr>
            <p:ph idx="1"/>
          </p:nvPr>
        </p:nvSpPr>
        <p:spPr/>
        <p:txBody>
          <a:bodyPr>
            <a:normAutofit/>
          </a:bodyPr>
          <a:lstStyle/>
          <a:p>
            <a:r>
              <a:rPr lang="nl-BE" dirty="0"/>
              <a:t>Kopieer TagsAndNotes.xlsm naar </a:t>
            </a:r>
            <a:r>
              <a:rPr lang="nl-BE" dirty="0">
                <a:solidFill>
                  <a:srgbClr val="FF0000"/>
                </a:solidFill>
              </a:rPr>
              <a:t>TagsAndNotesTest-diagram-TestPackage.xlsm</a:t>
            </a:r>
            <a:endParaRPr lang="nl-BE" dirty="0"/>
          </a:p>
          <a:p>
            <a:r>
              <a:rPr lang="nl-BE" dirty="0"/>
              <a:t>Open </a:t>
            </a:r>
            <a:r>
              <a:rPr lang="nl-BE" dirty="0" err="1"/>
              <a:t>TagsAndNotesTest.EAP</a:t>
            </a:r>
            <a:endParaRPr lang="nl-BE" dirty="0"/>
          </a:p>
          <a:p>
            <a:r>
              <a:rPr lang="nl-BE" dirty="0"/>
              <a:t>Selecteer DIAGRAM </a:t>
            </a:r>
            <a:r>
              <a:rPr lang="nl-BE" dirty="0" err="1"/>
              <a:t>TestPackage</a:t>
            </a:r>
            <a:r>
              <a:rPr lang="nl-BE" dirty="0"/>
              <a:t> (we werken diagram-gericht)</a:t>
            </a:r>
          </a:p>
          <a:p>
            <a:r>
              <a:rPr lang="nl-BE" dirty="0"/>
              <a:t>Open TagsAndNotesTest-diagram-TestPackage.xlsm</a:t>
            </a:r>
          </a:p>
          <a:p>
            <a:r>
              <a:rPr lang="nl-BE" dirty="0"/>
              <a:t>Pull </a:t>
            </a:r>
            <a:r>
              <a:rPr lang="nl-BE" dirty="0" err="1"/>
              <a:t>from</a:t>
            </a:r>
            <a:r>
              <a:rPr lang="nl-BE" dirty="0"/>
              <a:t> EA #1</a:t>
            </a:r>
          </a:p>
          <a:p>
            <a:pPr lvl="1"/>
            <a:r>
              <a:rPr lang="nl-BE" dirty="0"/>
              <a:t>Lege inhoud, enkele kolommen…</a:t>
            </a:r>
          </a:p>
          <a:p>
            <a:pPr lvl="1"/>
            <a:endParaRPr lang="nl-BE" dirty="0"/>
          </a:p>
        </p:txBody>
      </p:sp>
    </p:spTree>
    <p:extLst>
      <p:ext uri="{BB962C8B-B14F-4D97-AF65-F5344CB8AC3E}">
        <p14:creationId xmlns:p14="http://schemas.microsoft.com/office/powerpoint/2010/main" val="221199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A586-A943-42F0-8FB0-7CC6AF9027CB}"/>
              </a:ext>
            </a:extLst>
          </p:cNvPr>
          <p:cNvSpPr>
            <a:spLocks noGrp="1"/>
          </p:cNvSpPr>
          <p:nvPr>
            <p:ph type="title"/>
          </p:nvPr>
        </p:nvSpPr>
        <p:spPr/>
        <p:txBody>
          <a:bodyPr/>
          <a:lstStyle/>
          <a:p>
            <a:r>
              <a:rPr lang="nl-BE" dirty="0"/>
              <a:t>Demo 3/3</a:t>
            </a:r>
          </a:p>
        </p:txBody>
      </p:sp>
      <p:sp>
        <p:nvSpPr>
          <p:cNvPr id="3" name="Content Placeholder 2">
            <a:extLst>
              <a:ext uri="{FF2B5EF4-FFF2-40B4-BE49-F238E27FC236}">
                <a16:creationId xmlns:a16="http://schemas.microsoft.com/office/drawing/2014/main" id="{B6DD0379-1F29-4798-B28E-AAE6D33363E1}"/>
              </a:ext>
            </a:extLst>
          </p:cNvPr>
          <p:cNvSpPr>
            <a:spLocks noGrp="1"/>
          </p:cNvSpPr>
          <p:nvPr>
            <p:ph idx="1"/>
          </p:nvPr>
        </p:nvSpPr>
        <p:spPr/>
        <p:txBody>
          <a:bodyPr>
            <a:normAutofit fontScale="70000" lnSpcReduction="20000"/>
          </a:bodyPr>
          <a:lstStyle/>
          <a:p>
            <a:r>
              <a:rPr lang="nl-BE" dirty="0" err="1"/>
              <a:t>Edit</a:t>
            </a:r>
            <a:r>
              <a:rPr lang="nl-BE" dirty="0"/>
              <a:t>:</a:t>
            </a:r>
          </a:p>
          <a:p>
            <a:pPr lvl="1"/>
            <a:r>
              <a:rPr lang="nl-BE" dirty="0"/>
              <a:t>(</a:t>
            </a:r>
            <a:r>
              <a:rPr lang="nl-BE" dirty="0" err="1"/>
              <a:t>notes</a:t>
            </a:r>
            <a:r>
              <a:rPr lang="nl-BE" dirty="0"/>
              <a:t>): “</a:t>
            </a:r>
            <a:r>
              <a:rPr lang="nl-BE" dirty="0" err="1"/>
              <a:t>Notes</a:t>
            </a:r>
            <a:r>
              <a:rPr lang="nl-BE" dirty="0"/>
              <a:t> voor {name}.”</a:t>
            </a:r>
          </a:p>
          <a:p>
            <a:pPr lvl="1"/>
            <a:r>
              <a:rPr lang="nl-BE" dirty="0"/>
              <a:t>label-nl: “{name-</a:t>
            </a:r>
            <a:r>
              <a:rPr lang="nl-BE" dirty="0" err="1"/>
              <a:t>to</a:t>
            </a:r>
            <a:r>
              <a:rPr lang="nl-BE" dirty="0"/>
              <a:t>-label}.”</a:t>
            </a:r>
          </a:p>
          <a:p>
            <a:pPr lvl="1"/>
            <a:r>
              <a:rPr lang="nl-BE" dirty="0" err="1"/>
              <a:t>definition</a:t>
            </a:r>
            <a:r>
              <a:rPr lang="nl-BE" dirty="0"/>
              <a:t>-nl: “TO DO”</a:t>
            </a:r>
          </a:p>
          <a:p>
            <a:pPr lvl="1"/>
            <a:r>
              <a:rPr lang="nl-BE" dirty="0" err="1"/>
              <a:t>usageNote</a:t>
            </a:r>
            <a:r>
              <a:rPr lang="nl-BE" dirty="0"/>
              <a:t>-nl: “Dit is een </a:t>
            </a:r>
            <a:r>
              <a:rPr lang="nl-BE" dirty="0" err="1"/>
              <a:t>usage</a:t>
            </a:r>
            <a:r>
              <a:rPr lang="nl-BE" dirty="0"/>
              <a:t> </a:t>
            </a:r>
            <a:r>
              <a:rPr lang="nl-BE" dirty="0" err="1"/>
              <a:t>note</a:t>
            </a:r>
            <a:r>
              <a:rPr lang="nl-BE" dirty="0"/>
              <a:t> voor {name-</a:t>
            </a:r>
            <a:r>
              <a:rPr lang="nl-BE" dirty="0" err="1"/>
              <a:t>to</a:t>
            </a:r>
            <a:r>
              <a:rPr lang="nl-BE" dirty="0"/>
              <a:t>-label}.”</a:t>
            </a:r>
          </a:p>
          <a:p>
            <a:pPr lvl="1"/>
            <a:r>
              <a:rPr lang="nl-BE" dirty="0"/>
              <a:t>Uri (op de </a:t>
            </a:r>
            <a:r>
              <a:rPr lang="nl-BE" dirty="0" err="1"/>
              <a:t>enum</a:t>
            </a:r>
            <a:r>
              <a:rPr lang="nl-BE" dirty="0"/>
              <a:t>): </a:t>
            </a:r>
            <a:r>
              <a:rPr lang="nl-BE" dirty="0">
                <a:hlinkClick r:id="rId2"/>
              </a:rPr>
              <a:t>http://www.w3.org/2004/02/skos/core#Concept</a:t>
            </a:r>
            <a:endParaRPr lang="nl-BE" dirty="0"/>
          </a:p>
          <a:p>
            <a:r>
              <a:rPr lang="nl-BE" dirty="0"/>
              <a:t>Push </a:t>
            </a:r>
            <a:r>
              <a:rPr lang="nl-BE" dirty="0" err="1"/>
              <a:t>to</a:t>
            </a:r>
            <a:r>
              <a:rPr lang="nl-BE" dirty="0"/>
              <a:t> EA #1</a:t>
            </a:r>
          </a:p>
          <a:p>
            <a:pPr lvl="1"/>
            <a:r>
              <a:rPr lang="nl-BE" dirty="0"/>
              <a:t>Kijk eens in EA…</a:t>
            </a:r>
          </a:p>
          <a:p>
            <a:r>
              <a:rPr lang="nl-BE" dirty="0"/>
              <a:t>Pull </a:t>
            </a:r>
            <a:r>
              <a:rPr lang="nl-BE" dirty="0" err="1"/>
              <a:t>from</a:t>
            </a:r>
            <a:r>
              <a:rPr lang="nl-BE" dirty="0"/>
              <a:t> EA #2</a:t>
            </a:r>
          </a:p>
          <a:p>
            <a:pPr lvl="1"/>
            <a:r>
              <a:rPr lang="nl-BE" dirty="0"/>
              <a:t>Verifieer de update</a:t>
            </a:r>
          </a:p>
          <a:p>
            <a:r>
              <a:rPr lang="nl-BE" dirty="0" err="1"/>
              <a:t>Edit</a:t>
            </a:r>
            <a:r>
              <a:rPr lang="nl-BE" dirty="0"/>
              <a:t>:</a:t>
            </a:r>
          </a:p>
          <a:p>
            <a:pPr lvl="1"/>
            <a:r>
              <a:rPr lang="nl-BE" dirty="0"/>
              <a:t>(</a:t>
            </a:r>
            <a:r>
              <a:rPr lang="nl-BE" dirty="0" err="1"/>
              <a:t>notes</a:t>
            </a:r>
            <a:r>
              <a:rPr lang="nl-BE" dirty="0"/>
              <a:t>): “d!”</a:t>
            </a:r>
          </a:p>
          <a:p>
            <a:pPr lvl="1"/>
            <a:r>
              <a:rPr lang="nl-BE" dirty="0"/>
              <a:t>Ongelukjes: “d!”</a:t>
            </a:r>
          </a:p>
          <a:p>
            <a:r>
              <a:rPr lang="nl-BE" dirty="0"/>
              <a:t>Push </a:t>
            </a:r>
            <a:r>
              <a:rPr lang="nl-BE" dirty="0" err="1"/>
              <a:t>to</a:t>
            </a:r>
            <a:r>
              <a:rPr lang="nl-BE" dirty="0"/>
              <a:t> EA #2</a:t>
            </a:r>
          </a:p>
          <a:p>
            <a:r>
              <a:rPr lang="nl-BE" dirty="0"/>
              <a:t>Pull </a:t>
            </a:r>
            <a:r>
              <a:rPr lang="nl-BE" dirty="0" err="1"/>
              <a:t>from</a:t>
            </a:r>
            <a:r>
              <a:rPr lang="nl-BE" dirty="0"/>
              <a:t> EA #3</a:t>
            </a:r>
          </a:p>
        </p:txBody>
      </p:sp>
    </p:spTree>
    <p:extLst>
      <p:ext uri="{BB962C8B-B14F-4D97-AF65-F5344CB8AC3E}">
        <p14:creationId xmlns:p14="http://schemas.microsoft.com/office/powerpoint/2010/main" val="110314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61F-B29E-4783-9D04-B58D83ABC75A}"/>
              </a:ext>
            </a:extLst>
          </p:cNvPr>
          <p:cNvSpPr>
            <a:spLocks noGrp="1"/>
          </p:cNvSpPr>
          <p:nvPr>
            <p:ph type="title"/>
          </p:nvPr>
        </p:nvSpPr>
        <p:spPr/>
        <p:txBody>
          <a:bodyPr/>
          <a:lstStyle/>
          <a:p>
            <a:r>
              <a:rPr lang="nl-BE" dirty="0"/>
              <a:t>Huiswerk</a:t>
            </a:r>
          </a:p>
        </p:txBody>
      </p:sp>
      <p:sp>
        <p:nvSpPr>
          <p:cNvPr id="3" name="Content Placeholder 2">
            <a:extLst>
              <a:ext uri="{FF2B5EF4-FFF2-40B4-BE49-F238E27FC236}">
                <a16:creationId xmlns:a16="http://schemas.microsoft.com/office/drawing/2014/main" id="{33565123-2544-4A3E-8B6C-58CB68D0C7A3}"/>
              </a:ext>
            </a:extLst>
          </p:cNvPr>
          <p:cNvSpPr>
            <a:spLocks noGrp="1"/>
          </p:cNvSpPr>
          <p:nvPr>
            <p:ph idx="1"/>
          </p:nvPr>
        </p:nvSpPr>
        <p:spPr/>
        <p:txBody>
          <a:bodyPr/>
          <a:lstStyle/>
          <a:p>
            <a:r>
              <a:rPr lang="nl-BE" dirty="0"/>
              <a:t>Probeer op variant van het voorbeeldmodel met twee packages: </a:t>
            </a:r>
            <a:r>
              <a:rPr lang="nl-BE" u="sng" dirty="0"/>
              <a:t>TagsAndNotesTest2Pkgs.EAP</a:t>
            </a:r>
            <a:r>
              <a:rPr lang="nl-BE" dirty="0"/>
              <a:t>.</a:t>
            </a:r>
            <a:endParaRPr lang="nl-BE" u="sng" dirty="0"/>
          </a:p>
          <a:p>
            <a:r>
              <a:rPr lang="nl-BE" dirty="0"/>
              <a:t>Observeer het verschil tussen diagram-gericht </a:t>
            </a:r>
            <a:r>
              <a:rPr lang="nl-BE"/>
              <a:t>en package-gericht werken</a:t>
            </a:r>
            <a:r>
              <a:rPr lang="nl-BE" dirty="0"/>
              <a:t>.</a:t>
            </a:r>
          </a:p>
          <a:p>
            <a:r>
              <a:rPr lang="nl-BE" dirty="0"/>
              <a:t>Probeer ook eens op een element in EA een tag toe te voegen waarvan de overeenkomstige cel in Excel leeg is en doe daarna een push (met wijzigingen aan andere cellen), gevolgd door een pull.</a:t>
            </a:r>
          </a:p>
          <a:p>
            <a:r>
              <a:rPr lang="nl-BE" dirty="0"/>
              <a:t>Toepassing in de praktijk op een van uw eigen modellen.</a:t>
            </a:r>
          </a:p>
          <a:p>
            <a:endParaRPr lang="nl-BE" dirty="0"/>
          </a:p>
        </p:txBody>
      </p:sp>
    </p:spTree>
    <p:extLst>
      <p:ext uri="{BB962C8B-B14F-4D97-AF65-F5344CB8AC3E}">
        <p14:creationId xmlns:p14="http://schemas.microsoft.com/office/powerpoint/2010/main" val="3216699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375</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Tags and notes: pull, push</vt:lpstr>
      <vt:lpstr>Inhoud</vt:lpstr>
      <vt:lpstr>Waarom tags in Excel</vt:lpstr>
      <vt:lpstr>Waar</vt:lpstr>
      <vt:lpstr>Demo 1/3</vt:lpstr>
      <vt:lpstr>Demo 2/3</vt:lpstr>
      <vt:lpstr>Demo 3/3</vt:lpstr>
      <vt:lpstr>Huiswerk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Tags and notes: pull, push</dc:title>
  <dc:creator>Vanbrabant Martin</dc:creator>
  <cp:lastModifiedBy>Vanbrabant Martin</cp:lastModifiedBy>
  <cp:revision>10</cp:revision>
  <dcterms:created xsi:type="dcterms:W3CDTF">2020-05-25T06:18:37Z</dcterms:created>
  <dcterms:modified xsi:type="dcterms:W3CDTF">2020-05-26T12:20:04Z</dcterms:modified>
</cp:coreProperties>
</file>