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CCDE"/>
    <a:srgbClr val="22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EA204-5D59-40FF-67B1-F033CD670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F362B95-1C3F-A3F2-E8E4-FE53716C8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625ABC-BB08-07F9-EB9A-DC4820EB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CA2326-6762-20B9-F48D-86F3D06B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13DBDA-012D-76A1-E291-4407081C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14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2FF61-3BF7-3A36-25ED-C478765A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D2BF0E-AFDC-8043-37B0-848809B46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B069ED-9B6A-1A4F-A886-45E9D41C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6AD22D-A645-FA10-71D2-DEAF11B5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9BA2BC-AA1F-35C7-1D15-B2B9E3BA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202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005C02C-B679-F3FD-69E6-F57D923CA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464929-0705-B43B-C07A-7F51806CB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A804FC-621B-B1F9-1FBC-B4AF038EB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51B021-7B53-8EAB-ADAF-34F59A4A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421352-F1EC-DD79-49B6-EAEDEA8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23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1075E2-B019-1AD7-C841-60E6D613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BEB146-2022-6C55-2DB1-2D663D74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41C81B-347D-B670-AE5B-A1933E8E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EE6CC4-1B26-9724-2B24-EB04AE1F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F6EEDF-A237-DD90-3E5D-1524DC7B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88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BCDC3-425A-4882-D1AE-ECDDF23F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088711-048D-F609-D866-6DFBA0FE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3E0967-38F7-FE07-DDD7-C276C7D6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A40AA2-3EAF-0659-CAB9-657092FD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9CC254-F4BE-1BB0-46A5-680E8633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893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62B83-900C-17CA-CFB4-A40C747EB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3E670E-734C-2EC3-9CBD-569BDBF32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F49B623-C91D-1564-31EC-B5723233F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6A345C3-343B-4C9B-95F7-ED974637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759352-5B9A-116D-B209-2EBF7646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0BA5D93-9471-7762-5450-3C290540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871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F960B-04AB-2406-FD84-A7A92880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49CB12-33C7-9269-5F54-2FCB49732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BEBDEC1-F9A9-CFA4-7E4B-94ADE292A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963A0A-2EF8-8F1B-3D71-52CBCF6B2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F1F0A09-4EB8-0639-0E89-4B2849E3B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4DAEDA2-7656-1BD9-E420-DA5652433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6ECF223-1AE9-83FE-E1A2-92C6A028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A4B0858-C086-E76B-B61E-30278E7E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462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99199-D6C5-ABD0-464B-A57606E6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3573D37-0B96-3A82-EBD9-D2E9A9E9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0550B8F-AF9E-BDE8-1B87-1FED8DB5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D9EA96-90B1-028B-670F-1E5BB6C2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32C7E4E-FEA6-691C-7E39-E9D4EB58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C51440-67C8-33BC-C090-2409EC9BE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18DE805-D610-EB2D-9F71-2DB7F08A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10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CBFC4-0D0A-B9B4-CBDD-1682935F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8EC2E8-9BB7-C918-5F7A-81EFA46F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CEBA6D2-2EAD-1117-65BD-035278A7F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C4FFB7-A4A6-0CE1-AFD5-5CFD0A72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5EC2C-4772-706D-6EF0-7E405CE2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F6F7CD4-6817-2553-A617-4A606AD0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380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ED193-AEEB-27FF-AAFD-BDC43EBA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D6755BC-F092-9850-A2B0-B74568720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1F8CE02-1507-A7F1-01BF-4601E246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6C845CA-177F-191F-F89C-F25CD927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485C8DE-1B1B-DAE1-B1F2-2C8834B7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7CCBD-682F-7CBA-C1F1-7C881472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63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778C1DA-B77C-FA29-A14C-2423EA3E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2E06BC3-EEE5-D615-6B3F-F6EA85C92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F45DAA5-FAB6-DCFD-E2FF-8DF3854E6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BC1E1-F9FF-4BF8-B7BB-A7A6696FAAFC}" type="datetimeFigureOut">
              <a:rPr lang="nl-BE" smtClean="0"/>
              <a:t>18/12/2023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A7E009-401E-5DDA-B894-90E727ACF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77C82-3584-8E63-3CC4-4FCB9FDDA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D2C401-F58D-49E9-A08D-2D80A3860F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194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3A284936-25C2-1FCF-E1A1-4449D29B8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413" y="0"/>
            <a:ext cx="8129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al 3">
            <a:extLst>
              <a:ext uri="{FF2B5EF4-FFF2-40B4-BE49-F238E27FC236}">
                <a16:creationId xmlns:a16="http://schemas.microsoft.com/office/drawing/2014/main" id="{5C053964-80A9-49AB-3CA6-2D140E29F226}"/>
              </a:ext>
            </a:extLst>
          </p:cNvPr>
          <p:cNvSpPr/>
          <p:nvPr/>
        </p:nvSpPr>
        <p:spPr>
          <a:xfrm>
            <a:off x="3610187" y="4321387"/>
            <a:ext cx="413173" cy="413173"/>
          </a:xfrm>
          <a:prstGeom prst="ellipse">
            <a:avLst/>
          </a:prstGeom>
          <a:solidFill>
            <a:srgbClr val="8DCCDE"/>
          </a:solidFill>
          <a:ln>
            <a:solidFill>
              <a:srgbClr val="22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694DD19F-83EB-142A-49D5-5CCDD4C3780E}"/>
              </a:ext>
            </a:extLst>
          </p:cNvPr>
          <p:cNvSpPr/>
          <p:nvPr/>
        </p:nvSpPr>
        <p:spPr>
          <a:xfrm>
            <a:off x="6096000" y="4149484"/>
            <a:ext cx="84083" cy="84083"/>
          </a:xfrm>
          <a:prstGeom prst="ellipse">
            <a:avLst/>
          </a:prstGeom>
          <a:solidFill>
            <a:srgbClr val="8DCCDE"/>
          </a:solidFill>
          <a:ln>
            <a:solidFill>
              <a:srgbClr val="22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860AD5A8-3430-E16F-2A6F-4502B00C327C}"/>
              </a:ext>
            </a:extLst>
          </p:cNvPr>
          <p:cNvSpPr/>
          <p:nvPr/>
        </p:nvSpPr>
        <p:spPr>
          <a:xfrm>
            <a:off x="7283669" y="4843167"/>
            <a:ext cx="485578" cy="485578"/>
          </a:xfrm>
          <a:prstGeom prst="ellipse">
            <a:avLst/>
          </a:prstGeom>
          <a:solidFill>
            <a:srgbClr val="8DCCDE"/>
          </a:solidFill>
          <a:ln>
            <a:solidFill>
              <a:srgbClr val="22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B0D06416-0D9A-8890-DF5E-3A6C7F8439B3}"/>
              </a:ext>
            </a:extLst>
          </p:cNvPr>
          <p:cNvSpPr/>
          <p:nvPr/>
        </p:nvSpPr>
        <p:spPr>
          <a:xfrm>
            <a:off x="4892916" y="5152171"/>
            <a:ext cx="485578" cy="485578"/>
          </a:xfrm>
          <a:prstGeom prst="ellipse">
            <a:avLst/>
          </a:prstGeom>
          <a:solidFill>
            <a:srgbClr val="8DCCDE"/>
          </a:solidFill>
          <a:ln>
            <a:solidFill>
              <a:srgbClr val="22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03680D44-14EA-DEDB-0D87-5536BCBA1942}"/>
              </a:ext>
            </a:extLst>
          </p:cNvPr>
          <p:cNvSpPr/>
          <p:nvPr/>
        </p:nvSpPr>
        <p:spPr>
          <a:xfrm>
            <a:off x="6596293" y="4843167"/>
            <a:ext cx="277473" cy="277473"/>
          </a:xfrm>
          <a:prstGeom prst="ellipse">
            <a:avLst/>
          </a:prstGeom>
          <a:solidFill>
            <a:srgbClr val="8DCCDE"/>
          </a:solidFill>
          <a:ln>
            <a:solidFill>
              <a:srgbClr val="22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F7576A8E-C139-78E5-0569-E988CDFA4C07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023360" y="4191526"/>
            <a:ext cx="2072640" cy="336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05C76972-8E3A-0099-EA1E-BA4AAD674A13}"/>
              </a:ext>
            </a:extLst>
          </p:cNvPr>
          <p:cNvCxnSpPr>
            <a:stCxn id="7" idx="7"/>
            <a:endCxn id="8" idx="3"/>
          </p:cNvCxnSpPr>
          <p:nvPr/>
        </p:nvCxnSpPr>
        <p:spPr>
          <a:xfrm flipV="1">
            <a:off x="5307383" y="4748388"/>
            <a:ext cx="614331" cy="4748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E6013C4E-B07D-0ACD-1552-C282C91CEF6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028734" y="4641368"/>
            <a:ext cx="608194" cy="2424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9D45A777-0858-3BA3-093F-8123C40A010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4023360" y="4527974"/>
            <a:ext cx="1854025" cy="113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al 7">
            <a:extLst>
              <a:ext uri="{FF2B5EF4-FFF2-40B4-BE49-F238E27FC236}">
                <a16:creationId xmlns:a16="http://schemas.microsoft.com/office/drawing/2014/main" id="{95BF346A-F904-5D69-22BE-D420426F0828}"/>
              </a:ext>
            </a:extLst>
          </p:cNvPr>
          <p:cNvSpPr/>
          <p:nvPr/>
        </p:nvSpPr>
        <p:spPr>
          <a:xfrm>
            <a:off x="5877385" y="4490019"/>
            <a:ext cx="302698" cy="302698"/>
          </a:xfrm>
          <a:prstGeom prst="ellipse">
            <a:avLst/>
          </a:prstGeom>
          <a:solidFill>
            <a:srgbClr val="8DCCDE"/>
          </a:solidFill>
          <a:ln>
            <a:solidFill>
              <a:srgbClr val="2232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BA20526-44CF-591D-27D5-532E8414776A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6873766" y="4981904"/>
            <a:ext cx="409903" cy="1040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3E97A187-016D-BCDD-5799-F1F889AFD0A1}"/>
              </a:ext>
            </a:extLst>
          </p:cNvPr>
          <p:cNvSpPr txBox="1"/>
          <p:nvPr/>
        </p:nvSpPr>
        <p:spPr>
          <a:xfrm>
            <a:off x="3408384" y="611703"/>
            <a:ext cx="1229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Input voorbeeld</a:t>
            </a:r>
            <a:br>
              <a:rPr lang="nl-BE" sz="1200" dirty="0"/>
            </a:br>
            <a:r>
              <a:rPr lang="nl-BE" sz="1200" dirty="0"/>
              <a:t>ruwe data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1C006023-7FFC-F00E-1F0B-17816B3BEFEB}"/>
              </a:ext>
            </a:extLst>
          </p:cNvPr>
          <p:cNvSpPr txBox="1"/>
          <p:nvPr/>
        </p:nvSpPr>
        <p:spPr>
          <a:xfrm>
            <a:off x="3346423" y="4843167"/>
            <a:ext cx="1353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Output voorbeeld</a:t>
            </a:r>
            <a:br>
              <a:rPr lang="nl-BE" sz="1200" dirty="0"/>
            </a:br>
            <a:r>
              <a:rPr lang="nl-BE" sz="1200" dirty="0"/>
              <a:t>OSLO compliant</a:t>
            </a:r>
            <a:br>
              <a:rPr lang="nl-BE" sz="1200" dirty="0"/>
            </a:br>
            <a:r>
              <a:rPr lang="nl-BE" sz="1200" dirty="0"/>
              <a:t>Linked Data</a:t>
            </a:r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2C2F3050-CF6D-D58E-24CA-A547088B27BA}"/>
              </a:ext>
            </a:extLst>
          </p:cNvPr>
          <p:cNvSpPr txBox="1"/>
          <p:nvPr/>
        </p:nvSpPr>
        <p:spPr>
          <a:xfrm>
            <a:off x="5503249" y="2836671"/>
            <a:ext cx="1183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1200" dirty="0"/>
              <a:t>OSLO mapping</a:t>
            </a:r>
          </a:p>
        </p:txBody>
      </p:sp>
    </p:spTree>
    <p:extLst>
      <p:ext uri="{BB962C8B-B14F-4D97-AF65-F5344CB8AC3E}">
        <p14:creationId xmlns:p14="http://schemas.microsoft.com/office/powerpoint/2010/main" val="347258200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Breedbeeld</PresentationFormat>
  <Paragraphs>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Samuel Van Ackere</dc:creator>
  <cp:lastModifiedBy>Samuel Van Ackere</cp:lastModifiedBy>
  <cp:revision>2</cp:revision>
  <dcterms:created xsi:type="dcterms:W3CDTF">2023-12-18T13:55:38Z</dcterms:created>
  <dcterms:modified xsi:type="dcterms:W3CDTF">2023-12-18T14:28:52Z</dcterms:modified>
</cp:coreProperties>
</file>