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6AA8-B5FB-4502-A78A-F66F6DC0F0A6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714-CEA8-4B56-9FC4-4EE7BB9D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9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6AA8-B5FB-4502-A78A-F66F6DC0F0A6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714-CEA8-4B56-9FC4-4EE7BB9D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8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6AA8-B5FB-4502-A78A-F66F6DC0F0A6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714-CEA8-4B56-9FC4-4EE7BB9D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6AA8-B5FB-4502-A78A-F66F6DC0F0A6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714-CEA8-4B56-9FC4-4EE7BB9D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6AA8-B5FB-4502-A78A-F66F6DC0F0A6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714-CEA8-4B56-9FC4-4EE7BB9D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6AA8-B5FB-4502-A78A-F66F6DC0F0A6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714-CEA8-4B56-9FC4-4EE7BB9D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6AA8-B5FB-4502-A78A-F66F6DC0F0A6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714-CEA8-4B56-9FC4-4EE7BB9D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4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6AA8-B5FB-4502-A78A-F66F6DC0F0A6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714-CEA8-4B56-9FC4-4EE7BB9D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9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6AA8-B5FB-4502-A78A-F66F6DC0F0A6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714-CEA8-4B56-9FC4-4EE7BB9D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6AA8-B5FB-4502-A78A-F66F6DC0F0A6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714-CEA8-4B56-9FC4-4EE7BB9D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6AA8-B5FB-4502-A78A-F66F6DC0F0A6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F714-CEA8-4B56-9FC4-4EE7BB9D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8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56AA8-B5FB-4502-A78A-F66F6DC0F0A6}" type="datetimeFigureOut">
              <a:rPr lang="en-US" smtClean="0"/>
              <a:t>13-Apr-20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F714-CEA8-4B56-9FC4-4EE7BB9D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Versiecontrole in de OSLO thema </a:t>
            </a:r>
            <a:r>
              <a:rPr lang="nl-BE" dirty="0" err="1" smtClean="0"/>
              <a:t>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95196" y="2244764"/>
            <a:ext cx="7417660" cy="1337959"/>
            <a:chOff x="1995196" y="2244764"/>
            <a:chExt cx="7417660" cy="1337959"/>
          </a:xfrm>
        </p:grpSpPr>
        <p:sp>
          <p:nvSpPr>
            <p:cNvPr id="4" name="Oval 3"/>
            <p:cNvSpPr/>
            <p:nvPr/>
          </p:nvSpPr>
          <p:spPr>
            <a:xfrm>
              <a:off x="1995196" y="312552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a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744546" y="312552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b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493896" y="312552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c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243246" y="312552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92596" y="312552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742664" y="312552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f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492014" y="312552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g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241364" y="312552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h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4" idx="6"/>
              <a:endCxn id="5" idx="2"/>
            </p:cNvCxnSpPr>
            <p:nvPr/>
          </p:nvCxnSpPr>
          <p:spPr>
            <a:xfrm>
              <a:off x="2452396" y="3354123"/>
              <a:ext cx="292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6" idx="2"/>
            </p:cNvCxnSpPr>
            <p:nvPr/>
          </p:nvCxnSpPr>
          <p:spPr>
            <a:xfrm>
              <a:off x="3201746" y="3354123"/>
              <a:ext cx="292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7" idx="2"/>
            </p:cNvCxnSpPr>
            <p:nvPr/>
          </p:nvCxnSpPr>
          <p:spPr>
            <a:xfrm>
              <a:off x="3951096" y="3354123"/>
              <a:ext cx="292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6"/>
              <a:endCxn id="9" idx="2"/>
            </p:cNvCxnSpPr>
            <p:nvPr/>
          </p:nvCxnSpPr>
          <p:spPr>
            <a:xfrm>
              <a:off x="4700446" y="3354123"/>
              <a:ext cx="292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6"/>
              <a:endCxn id="10" idx="2"/>
            </p:cNvCxnSpPr>
            <p:nvPr/>
          </p:nvCxnSpPr>
          <p:spPr>
            <a:xfrm>
              <a:off x="5449796" y="3354123"/>
              <a:ext cx="292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6"/>
              <a:endCxn id="11" idx="2"/>
            </p:cNvCxnSpPr>
            <p:nvPr/>
          </p:nvCxnSpPr>
          <p:spPr>
            <a:xfrm>
              <a:off x="6199864" y="3354123"/>
              <a:ext cx="292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6"/>
              <a:endCxn id="12" idx="2"/>
            </p:cNvCxnSpPr>
            <p:nvPr/>
          </p:nvCxnSpPr>
          <p:spPr>
            <a:xfrm>
              <a:off x="6949214" y="3354123"/>
              <a:ext cx="2921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9526469">
              <a:off x="2781773" y="2280590"/>
              <a:ext cx="2275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{ontwerp-2020-02-01}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9526469">
              <a:off x="4294141" y="2280590"/>
              <a:ext cx="2275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{ontwerp-2020-03-02}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 rot="19526469">
              <a:off x="5748244" y="2244764"/>
              <a:ext cx="2401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{kandidaat-2020-04-03}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 rot="19526469">
              <a:off x="7284773" y="2337739"/>
              <a:ext cx="2128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{erkend-2020-05-04}</a:t>
              </a:r>
              <a:endParaRPr lang="en-US" dirty="0"/>
            </a:p>
          </p:txBody>
        </p:sp>
      </p:grpSp>
      <p:sp>
        <p:nvSpPr>
          <p:cNvPr id="36" name="Oval 35"/>
          <p:cNvSpPr/>
          <p:nvPr/>
        </p:nvSpPr>
        <p:spPr>
          <a:xfrm>
            <a:off x="959498" y="5423963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64762" y="546789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{…}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3868" y="59809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bg1">
                    <a:lumMod val="65000"/>
                  </a:schemeClr>
                </a:solidFill>
              </a:rPr>
              <a:t>Commit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59344" y="5967698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Tag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890621" y="542396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64831" y="5980922"/>
            <a:ext cx="89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master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102637" y="5290457"/>
            <a:ext cx="11877869" cy="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2637" y="1371599"/>
            <a:ext cx="11877869" cy="5336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959498" y="5423963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64762" y="546789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{…}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3868" y="59809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bg1">
                    <a:lumMod val="65000"/>
                  </a:schemeClr>
                </a:solidFill>
              </a:rPr>
              <a:t>Commit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59344" y="5968403"/>
            <a:ext cx="49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Tag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890621" y="542396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64831" y="5980922"/>
            <a:ext cx="89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master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59498" y="1112713"/>
            <a:ext cx="9357834" cy="3509130"/>
            <a:chOff x="959498" y="1112713"/>
            <a:chExt cx="9357834" cy="3509130"/>
          </a:xfrm>
        </p:grpSpPr>
        <p:sp>
          <p:nvSpPr>
            <p:cNvPr id="34" name="TextBox 33"/>
            <p:cNvSpPr txBox="1"/>
            <p:nvPr/>
          </p:nvSpPr>
          <p:spPr>
            <a:xfrm rot="19526469">
              <a:off x="4742951" y="1112713"/>
              <a:ext cx="2401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chemeClr val="bg1">
                      <a:lumMod val="75000"/>
                    </a:schemeClr>
                  </a:solidFill>
                </a:rPr>
                <a:t>{kandidaat-2020-04-03}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59498" y="1133237"/>
              <a:ext cx="9357834" cy="3488606"/>
              <a:chOff x="1995196" y="2280590"/>
              <a:chExt cx="9357834" cy="3488606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995196" y="2280590"/>
                <a:ext cx="7417660" cy="1302133"/>
                <a:chOff x="1995196" y="2280590"/>
                <a:chExt cx="7417660" cy="1302133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995196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2744546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493896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243246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992596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/>
                    <a:t>e</a:t>
                  </a:r>
                  <a:endParaRPr lang="en-US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742664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f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6492014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g</a:t>
                  </a:r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7241364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h</a:t>
                  </a:r>
                  <a:endParaRPr lang="en-US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990714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i</a:t>
                  </a:r>
                  <a:endParaRPr lang="en-US" dirty="0"/>
                </a:p>
              </p:txBody>
            </p:sp>
            <p:cxnSp>
              <p:nvCxnSpPr>
                <p:cNvPr id="15" name="Straight Arrow Connector 14"/>
                <p:cNvCxnSpPr>
                  <a:stCxn id="4" idx="6"/>
                  <a:endCxn id="5" idx="2"/>
                </p:cNvCxnSpPr>
                <p:nvPr/>
              </p:nvCxnSpPr>
              <p:spPr>
                <a:xfrm>
                  <a:off x="2452396" y="3354123"/>
                  <a:ext cx="2921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6"/>
                  <a:endCxn id="6" idx="2"/>
                </p:cNvCxnSpPr>
                <p:nvPr/>
              </p:nvCxnSpPr>
              <p:spPr>
                <a:xfrm>
                  <a:off x="3201746" y="3354123"/>
                  <a:ext cx="2921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6" idx="6"/>
                  <a:endCxn id="7" idx="2"/>
                </p:cNvCxnSpPr>
                <p:nvPr/>
              </p:nvCxnSpPr>
              <p:spPr>
                <a:xfrm>
                  <a:off x="3951096" y="3354123"/>
                  <a:ext cx="2921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7" idx="6"/>
                  <a:endCxn id="9" idx="2"/>
                </p:cNvCxnSpPr>
                <p:nvPr/>
              </p:nvCxnSpPr>
              <p:spPr>
                <a:xfrm>
                  <a:off x="4700446" y="3354123"/>
                  <a:ext cx="2921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9" idx="6"/>
                  <a:endCxn id="10" idx="2"/>
                </p:cNvCxnSpPr>
                <p:nvPr/>
              </p:nvCxnSpPr>
              <p:spPr>
                <a:xfrm>
                  <a:off x="5449796" y="3354123"/>
                  <a:ext cx="29286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" idx="6"/>
                  <a:endCxn id="11" idx="2"/>
                </p:cNvCxnSpPr>
                <p:nvPr/>
              </p:nvCxnSpPr>
              <p:spPr>
                <a:xfrm>
                  <a:off x="6199864" y="3354123"/>
                  <a:ext cx="2921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6949214" y="3354123"/>
                  <a:ext cx="2921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7698564" y="3354123"/>
                  <a:ext cx="2921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 rot="19526469">
                  <a:off x="2781773" y="2280590"/>
                  <a:ext cx="22756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{ontwerp-2020-02-01}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 rot="19526469">
                  <a:off x="4294141" y="2280590"/>
                  <a:ext cx="22756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{ontwerp-2020-03-02}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 rot="19526469">
                  <a:off x="7284773" y="2337739"/>
                  <a:ext cx="21280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{erkend-2020-05-04}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8635154" y="4155001"/>
                <a:ext cx="457200" cy="4572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 smtClean="0"/>
                  <a:t>k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631807" y="5311996"/>
                <a:ext cx="457200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 smtClean="0"/>
                  <a:t>j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19526469">
                <a:off x="8757948" y="3380737"/>
                <a:ext cx="2348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{erkend-2020-05-04</a:t>
                </a:r>
                <a:r>
                  <a:rPr lang="nl-BE" b="1" dirty="0" smtClean="0"/>
                  <a:t>-1</a:t>
                </a:r>
                <a:r>
                  <a:rPr lang="nl-BE" dirty="0" smtClean="0"/>
                  <a:t>}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19526469">
                <a:off x="8763539" y="4495150"/>
                <a:ext cx="2589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 smtClean="0"/>
                  <a:t>{kandidaat-2020-04-03</a:t>
                </a:r>
                <a:r>
                  <a:rPr lang="nl-BE" b="1" dirty="0" smtClean="0"/>
                  <a:t>-1</a:t>
                </a:r>
                <a:r>
                  <a:rPr lang="nl-BE" dirty="0" smtClean="0"/>
                  <a:t>}</a:t>
                </a:r>
                <a:endParaRPr lang="en-US" dirty="0"/>
              </a:p>
            </p:txBody>
          </p:sp>
        </p:grpSp>
        <p:cxnSp>
          <p:nvCxnSpPr>
            <p:cNvPr id="46" name="Straight Arrow Connector 45"/>
            <p:cNvCxnSpPr>
              <a:stCxn id="12" idx="5"/>
              <a:endCxn id="31" idx="1"/>
            </p:cNvCxnSpPr>
            <p:nvPr/>
          </p:nvCxnSpPr>
          <p:spPr>
            <a:xfrm>
              <a:off x="6595911" y="2368415"/>
              <a:ext cx="1070500" cy="7061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0" idx="5"/>
              <a:endCxn id="41" idx="1"/>
            </p:cNvCxnSpPr>
            <p:nvPr/>
          </p:nvCxnSpPr>
          <p:spPr>
            <a:xfrm>
              <a:off x="5097211" y="2368415"/>
              <a:ext cx="2565853" cy="1863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3911919" y="5423963"/>
            <a:ext cx="457200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7335" y="5980922"/>
            <a:ext cx="282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fixes-kandidaat-2020-04-03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696552" y="5423963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61968" y="5980922"/>
            <a:ext cx="2476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fixes-erkend-2020-05-04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02637" y="5290457"/>
            <a:ext cx="11877869" cy="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2637" y="520397"/>
            <a:ext cx="11877869" cy="6187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959498" y="5423963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64762" y="546789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{…}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3868" y="59809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bg1">
                    <a:lumMod val="65000"/>
                  </a:schemeClr>
                </a:solidFill>
              </a:rPr>
              <a:t>Commit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59344" y="5980922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Tag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890621" y="542396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64831" y="5980922"/>
            <a:ext cx="89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master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59498" y="1112713"/>
            <a:ext cx="10345903" cy="3510534"/>
            <a:chOff x="959498" y="1112713"/>
            <a:chExt cx="10345903" cy="3510534"/>
          </a:xfrm>
        </p:grpSpPr>
        <p:sp>
          <p:nvSpPr>
            <p:cNvPr id="34" name="TextBox 33"/>
            <p:cNvSpPr txBox="1"/>
            <p:nvPr/>
          </p:nvSpPr>
          <p:spPr>
            <a:xfrm rot="19526469">
              <a:off x="4742951" y="1112713"/>
              <a:ext cx="2401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chemeClr val="bg1">
                      <a:lumMod val="75000"/>
                    </a:schemeClr>
                  </a:solidFill>
                </a:rPr>
                <a:t>{kandidaat-2020-04-03}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59498" y="1133237"/>
              <a:ext cx="10345903" cy="3490010"/>
              <a:chOff x="1995196" y="2280590"/>
              <a:chExt cx="10345903" cy="349001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995196" y="2280590"/>
                <a:ext cx="7417660" cy="1302133"/>
                <a:chOff x="1995196" y="2280590"/>
                <a:chExt cx="7417660" cy="1302133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995196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2744546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493896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243246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992596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/>
                    <a:t>e</a:t>
                  </a:r>
                  <a:endParaRPr lang="en-US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742664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f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6492014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g</a:t>
                  </a:r>
                  <a:endParaRPr lang="en-US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7241364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h</a:t>
                  </a:r>
                  <a:endParaRPr lang="en-US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990714" y="3125523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BE" dirty="0" smtClean="0"/>
                    <a:t>i</a:t>
                  </a:r>
                  <a:endParaRPr lang="en-US" dirty="0"/>
                </a:p>
              </p:txBody>
            </p:sp>
            <p:cxnSp>
              <p:nvCxnSpPr>
                <p:cNvPr id="15" name="Straight Arrow Connector 14"/>
                <p:cNvCxnSpPr>
                  <a:stCxn id="4" idx="6"/>
                  <a:endCxn id="5" idx="2"/>
                </p:cNvCxnSpPr>
                <p:nvPr/>
              </p:nvCxnSpPr>
              <p:spPr>
                <a:xfrm>
                  <a:off x="2452396" y="3354123"/>
                  <a:ext cx="2921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6"/>
                  <a:endCxn id="6" idx="2"/>
                </p:cNvCxnSpPr>
                <p:nvPr/>
              </p:nvCxnSpPr>
              <p:spPr>
                <a:xfrm>
                  <a:off x="3201746" y="3354123"/>
                  <a:ext cx="2921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6" idx="6"/>
                  <a:endCxn id="7" idx="2"/>
                </p:cNvCxnSpPr>
                <p:nvPr/>
              </p:nvCxnSpPr>
              <p:spPr>
                <a:xfrm>
                  <a:off x="3951096" y="3354123"/>
                  <a:ext cx="2921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7" idx="6"/>
                  <a:endCxn id="9" idx="2"/>
                </p:cNvCxnSpPr>
                <p:nvPr/>
              </p:nvCxnSpPr>
              <p:spPr>
                <a:xfrm>
                  <a:off x="4700446" y="3354123"/>
                  <a:ext cx="2921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9" idx="6"/>
                  <a:endCxn id="10" idx="2"/>
                </p:cNvCxnSpPr>
                <p:nvPr/>
              </p:nvCxnSpPr>
              <p:spPr>
                <a:xfrm>
                  <a:off x="5449796" y="3354123"/>
                  <a:ext cx="29286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0" idx="6"/>
                  <a:endCxn id="11" idx="2"/>
                </p:cNvCxnSpPr>
                <p:nvPr/>
              </p:nvCxnSpPr>
              <p:spPr>
                <a:xfrm>
                  <a:off x="6199864" y="3354123"/>
                  <a:ext cx="2921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11" idx="6"/>
                  <a:endCxn id="12" idx="2"/>
                </p:cNvCxnSpPr>
                <p:nvPr/>
              </p:nvCxnSpPr>
              <p:spPr>
                <a:xfrm>
                  <a:off x="6949214" y="3354123"/>
                  <a:ext cx="2921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2" idx="6"/>
                  <a:endCxn id="13" idx="2"/>
                </p:cNvCxnSpPr>
                <p:nvPr/>
              </p:nvCxnSpPr>
              <p:spPr>
                <a:xfrm>
                  <a:off x="7698564" y="3354123"/>
                  <a:ext cx="2921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 rot="19526469">
                  <a:off x="2781773" y="2280590"/>
                  <a:ext cx="22756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{ontwerp-2020-02-01}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 rot="19526469">
                  <a:off x="4294141" y="2280590"/>
                  <a:ext cx="22756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{ontwerp-2020-03-02}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 rot="19526469">
                  <a:off x="7284773" y="2337739"/>
                  <a:ext cx="21280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{erkend-2020-05-04}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8635154" y="4155001"/>
                <a:ext cx="457200" cy="4572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 smtClean="0"/>
                  <a:t>k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631807" y="5311996"/>
                <a:ext cx="457200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 smtClean="0"/>
                  <a:t>j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19526469">
                <a:off x="8757948" y="3380737"/>
                <a:ext cx="2348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>
                    <a:solidFill>
                      <a:schemeClr val="bg1">
                        <a:lumMod val="75000"/>
                      </a:schemeClr>
                    </a:solidFill>
                  </a:rPr>
                  <a:t>{erkend-2020-05-04</a:t>
                </a:r>
                <a:r>
                  <a:rPr lang="nl-BE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-1</a:t>
                </a:r>
                <a:r>
                  <a:rPr lang="nl-BE" dirty="0" smtClean="0">
                    <a:solidFill>
                      <a:schemeClr val="bg1">
                        <a:lumMod val="75000"/>
                      </a:schemeClr>
                    </a:solidFill>
                  </a:rPr>
                  <a:t>}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19526469">
                <a:off x="8763539" y="4495150"/>
                <a:ext cx="2589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 smtClean="0">
                    <a:solidFill>
                      <a:schemeClr val="bg1">
                        <a:lumMod val="75000"/>
                      </a:schemeClr>
                    </a:solidFill>
                  </a:rPr>
                  <a:t>{kandidaat-2020-04-03</a:t>
                </a:r>
                <a:r>
                  <a:rPr lang="nl-BE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-1</a:t>
                </a:r>
                <a:r>
                  <a:rPr lang="nl-BE" dirty="0" smtClean="0">
                    <a:solidFill>
                      <a:schemeClr val="bg1">
                        <a:lumMod val="75000"/>
                      </a:schemeClr>
                    </a:solidFill>
                  </a:rPr>
                  <a:t>}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9623223" y="4156405"/>
                <a:ext cx="457200" cy="4572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 smtClean="0"/>
                  <a:t>n</a:t>
                </a:r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9619876" y="5313400"/>
                <a:ext cx="457200" cy="4572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/>
                  <a:t>m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526469">
                <a:off x="9746017" y="3382141"/>
                <a:ext cx="2348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{erkend-2020-05-04</a:t>
                </a:r>
                <a:r>
                  <a:rPr lang="nl-BE" b="1" dirty="0" smtClean="0"/>
                  <a:t>-2</a:t>
                </a:r>
                <a:r>
                  <a:rPr lang="nl-BE" dirty="0" smtClean="0"/>
                  <a:t>}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9526469">
                <a:off x="9751608" y="4496554"/>
                <a:ext cx="2589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dirty="0" smtClean="0"/>
                  <a:t>{kandidaat-2020-04-03</a:t>
                </a:r>
                <a:r>
                  <a:rPr lang="nl-BE" b="1" dirty="0" smtClean="0"/>
                  <a:t>-2</a:t>
                </a:r>
                <a:r>
                  <a:rPr lang="nl-BE" dirty="0" smtClean="0"/>
                  <a:t>}</a:t>
                </a:r>
                <a:endParaRPr lang="en-US" dirty="0"/>
              </a:p>
            </p:txBody>
          </p:sp>
        </p:grpSp>
        <p:cxnSp>
          <p:nvCxnSpPr>
            <p:cNvPr id="46" name="Straight Arrow Connector 45"/>
            <p:cNvCxnSpPr>
              <a:stCxn id="12" idx="5"/>
              <a:endCxn id="31" idx="1"/>
            </p:cNvCxnSpPr>
            <p:nvPr/>
          </p:nvCxnSpPr>
          <p:spPr>
            <a:xfrm>
              <a:off x="6595911" y="2368415"/>
              <a:ext cx="1070500" cy="7061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0" idx="5"/>
              <a:endCxn id="41" idx="1"/>
            </p:cNvCxnSpPr>
            <p:nvPr/>
          </p:nvCxnSpPr>
          <p:spPr>
            <a:xfrm>
              <a:off x="5097211" y="2368415"/>
              <a:ext cx="2565853" cy="1863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/>
          <p:cNvSpPr/>
          <p:nvPr/>
        </p:nvSpPr>
        <p:spPr>
          <a:xfrm>
            <a:off x="3911919" y="5423963"/>
            <a:ext cx="457200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7335" y="5980922"/>
            <a:ext cx="2750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fixes-kandidaat-2020-04-03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116859" y="19785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13" idx="6"/>
            <a:endCxn id="55" idx="2"/>
          </p:cNvCxnSpPr>
          <p:nvPr/>
        </p:nvCxnSpPr>
        <p:spPr>
          <a:xfrm>
            <a:off x="7412216" y="2206770"/>
            <a:ext cx="704643" cy="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6"/>
            <a:endCxn id="44" idx="2"/>
          </p:cNvCxnSpPr>
          <p:nvPr/>
        </p:nvCxnSpPr>
        <p:spPr>
          <a:xfrm>
            <a:off x="8056656" y="3236248"/>
            <a:ext cx="530869" cy="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6"/>
            <a:endCxn id="52" idx="2"/>
          </p:cNvCxnSpPr>
          <p:nvPr/>
        </p:nvCxnSpPr>
        <p:spPr>
          <a:xfrm>
            <a:off x="8053309" y="4393243"/>
            <a:ext cx="530869" cy="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2637" y="5290457"/>
            <a:ext cx="11877869" cy="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696552" y="5423963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661968" y="5980922"/>
            <a:ext cx="2476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nl-BE" dirty="0" smtClean="0">
                <a:solidFill>
                  <a:schemeClr val="bg1">
                    <a:lumMod val="65000"/>
                  </a:schemeClr>
                </a:solidFill>
              </a:rPr>
              <a:t>fixes-erkend-2020-05-04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2637" y="520397"/>
            <a:ext cx="11877869" cy="6187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123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Versiecontrole in de OSLO thema repository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Versiecontrole in de OSLO thema repository</dc:title>
  <dc:creator>Martin Vanbrabant</dc:creator>
  <cp:lastModifiedBy>Martin Vanbrabant</cp:lastModifiedBy>
  <cp:revision>21</cp:revision>
  <dcterms:created xsi:type="dcterms:W3CDTF">2020-04-12T12:15:52Z</dcterms:created>
  <dcterms:modified xsi:type="dcterms:W3CDTF">2020-04-13T09:38:58Z</dcterms:modified>
</cp:coreProperties>
</file>