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51"/>
  </p:notesMasterIdLst>
  <p:handoutMasterIdLst>
    <p:handoutMasterId r:id="rId52"/>
  </p:handoutMasterIdLst>
  <p:sldIdLst>
    <p:sldId id="384" r:id="rId5"/>
    <p:sldId id="385" r:id="rId6"/>
    <p:sldId id="311" r:id="rId7"/>
    <p:sldId id="259" r:id="rId8"/>
    <p:sldId id="453" r:id="rId9"/>
    <p:sldId id="408" r:id="rId10"/>
    <p:sldId id="409" r:id="rId11"/>
    <p:sldId id="414" r:id="rId12"/>
    <p:sldId id="456" r:id="rId13"/>
    <p:sldId id="450" r:id="rId14"/>
    <p:sldId id="422" r:id="rId15"/>
    <p:sldId id="421" r:id="rId16"/>
    <p:sldId id="457" r:id="rId17"/>
    <p:sldId id="458" r:id="rId18"/>
    <p:sldId id="461" r:id="rId19"/>
    <p:sldId id="460" r:id="rId20"/>
    <p:sldId id="411" r:id="rId21"/>
    <p:sldId id="418" r:id="rId22"/>
    <p:sldId id="419" r:id="rId23"/>
    <p:sldId id="423" r:id="rId24"/>
    <p:sldId id="424" r:id="rId25"/>
    <p:sldId id="425" r:id="rId26"/>
    <p:sldId id="427" r:id="rId27"/>
    <p:sldId id="426" r:id="rId28"/>
    <p:sldId id="439" r:id="rId29"/>
    <p:sldId id="413" r:id="rId30"/>
    <p:sldId id="440" r:id="rId31"/>
    <p:sldId id="428" r:id="rId32"/>
    <p:sldId id="429" r:id="rId33"/>
    <p:sldId id="442" r:id="rId34"/>
    <p:sldId id="443" r:id="rId35"/>
    <p:sldId id="452" r:id="rId36"/>
    <p:sldId id="430" r:id="rId37"/>
    <p:sldId id="432" r:id="rId38"/>
    <p:sldId id="431" r:id="rId39"/>
    <p:sldId id="433" r:id="rId40"/>
    <p:sldId id="434" r:id="rId41"/>
    <p:sldId id="435" r:id="rId42"/>
    <p:sldId id="441" r:id="rId43"/>
    <p:sldId id="455" r:id="rId44"/>
    <p:sldId id="454" r:id="rId45"/>
    <p:sldId id="459" r:id="rId46"/>
    <p:sldId id="462" r:id="rId47"/>
    <p:sldId id="437" r:id="rId48"/>
    <p:sldId id="438" r:id="rId49"/>
    <p:sldId id="436" r:id="rId50"/>
  </p:sldIdLst>
  <p:sldSz cx="9906000" cy="6858000" type="A4"/>
  <p:notesSz cx="6858000" cy="1152525"/>
  <p:embeddedFontLst>
    <p:embeddedFont>
      <p:font typeface="Calibri" panose="020F0502020204030204" pitchFamily="34" charset="0"/>
      <p:regular r:id="rId53"/>
      <p:bold r:id="rId54"/>
      <p:italic r:id="rId55"/>
      <p:boldItalic r:id="rId56"/>
    </p:embeddedFont>
    <p:embeddedFont>
      <p:font typeface="FlandersArtSans-Bold" panose="020B0604020202020204" charset="0"/>
      <p:bold r:id="rId57"/>
    </p:embeddedFont>
    <p:embeddedFont>
      <p:font typeface="FlandersArtSans-Regular" panose="020B0604020202020204" charset="0"/>
      <p:regular r:id="rId58"/>
    </p:embeddedFont>
  </p:embeddedFontLst>
  <p:defaultTextStyle>
    <a:defPPr>
      <a:defRPr lang="nl-BE"/>
    </a:defPPr>
    <a:lvl1pPr marL="0" algn="l" defTabSz="914235" rtl="0" eaLnBrk="1" latinLnBrk="0" hangingPunct="1">
      <a:defRPr sz="1799" kern="1200">
        <a:solidFill>
          <a:schemeClr val="tx1"/>
        </a:solidFill>
        <a:latin typeface="+mn-lt"/>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t Van Nuffelen" initials="BVN" lastIdx="13" clrIdx="0">
    <p:extLst>
      <p:ext uri="{19B8F6BF-5375-455C-9EA6-DF929625EA0E}">
        <p15:presenceInfo xmlns:p15="http://schemas.microsoft.com/office/powerpoint/2012/main" userId="S-1-5-21-1169298832-2472035525-3246434704-1209" providerId="AD"/>
      </p:ext>
    </p:extLst>
  </p:cmAuthor>
  <p:cmAuthor id="2" name="De Schrijver Mathias" initials="DSM" lastIdx="11" clrIdx="1">
    <p:extLst>
      <p:ext uri="{19B8F6BF-5375-455C-9EA6-DF929625EA0E}">
        <p15:presenceInfo xmlns:p15="http://schemas.microsoft.com/office/powerpoint/2012/main" userId="S-1-5-21-3662605696-431538287-2476864782-21311" providerId="AD"/>
      </p:ext>
    </p:extLst>
  </p:cmAuthor>
  <p:cmAuthor id="3" name="Van Nuffelen Bert" initials="VB" lastIdx="2" clrIdx="2">
    <p:extLst>
      <p:ext uri="{19B8F6BF-5375-455C-9EA6-DF929625EA0E}">
        <p15:presenceInfo xmlns:p15="http://schemas.microsoft.com/office/powerpoint/2012/main" userId="S::bert.vannuffelen@kb.vlaanderen.be::8e920923-0a28-4030-a008-d2be0e764e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7F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5" autoAdjust="0"/>
    <p:restoredTop sz="74069" autoAdjust="0"/>
  </p:normalViewPr>
  <p:slideViewPr>
    <p:cSldViewPr snapToGrid="0">
      <p:cViewPr varScale="1">
        <p:scale>
          <a:sx n="56" d="100"/>
          <a:sy n="56" d="100"/>
        </p:scale>
        <p:origin x="1220" y="40"/>
      </p:cViewPr>
      <p:guideLst/>
    </p:cSldViewPr>
  </p:slideViewPr>
  <p:outlineViewPr>
    <p:cViewPr>
      <p:scale>
        <a:sx n="33" d="100"/>
        <a:sy n="33" d="100"/>
      </p:scale>
      <p:origin x="0" y="-19314"/>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01" d="100"/>
          <a:sy n="101" d="100"/>
        </p:scale>
        <p:origin x="26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3.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2.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5.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8575B-13D2-4F60-B88E-260077600970}" type="doc">
      <dgm:prSet loTypeId="urn:microsoft.com/office/officeart/2009/layout/CirclePictureHierarchy" loCatId="hierarchy" qsTypeId="urn:microsoft.com/office/officeart/2005/8/quickstyle/simple1" qsCatId="simple" csTypeId="urn:microsoft.com/office/officeart/2005/8/colors/colorful2" csCatId="colorful" phldr="1"/>
      <dgm:spPr/>
      <dgm:t>
        <a:bodyPr/>
        <a:lstStyle/>
        <a:p>
          <a:endParaRPr lang="nl-BE"/>
        </a:p>
      </dgm:t>
    </dgm:pt>
    <dgm:pt modelId="{B8336226-BFF2-4F24-9AE3-8D30818D24CC}">
      <dgm:prSet phldrT="[Text]"/>
      <dgm:spPr/>
      <dgm:t>
        <a:bodyPr/>
        <a:lstStyle/>
        <a:p>
          <a:r>
            <a:rPr lang="nl-BE" dirty="0"/>
            <a:t>W3C DCAT</a:t>
          </a:r>
        </a:p>
      </dgm:t>
    </dgm:pt>
    <dgm:pt modelId="{25995B5D-5B52-4E67-87E4-C82C49603082}" type="parTrans" cxnId="{612CA268-3967-496E-9C33-60A1028BA20F}">
      <dgm:prSet/>
      <dgm:spPr/>
      <dgm:t>
        <a:bodyPr/>
        <a:lstStyle/>
        <a:p>
          <a:endParaRPr lang="nl-BE"/>
        </a:p>
      </dgm:t>
    </dgm:pt>
    <dgm:pt modelId="{994CA26E-358F-4819-B85D-416A1F7D720A}" type="sibTrans" cxnId="{612CA268-3967-496E-9C33-60A1028BA20F}">
      <dgm:prSet/>
      <dgm:spPr/>
      <dgm:t>
        <a:bodyPr/>
        <a:lstStyle/>
        <a:p>
          <a:endParaRPr lang="nl-BE"/>
        </a:p>
      </dgm:t>
    </dgm:pt>
    <dgm:pt modelId="{ED1CC0CB-E7BD-41D8-A05B-20AC80DE1DC0}">
      <dgm:prSet phldrT="[Text]"/>
      <dgm:spPr/>
      <dgm:t>
        <a:bodyPr/>
        <a:lstStyle/>
        <a:p>
          <a:r>
            <a:rPr lang="nl-BE" dirty="0"/>
            <a:t>DCAT-AP </a:t>
          </a:r>
        </a:p>
      </dgm:t>
    </dgm:pt>
    <dgm:pt modelId="{17E83479-8277-462F-A1F6-6BBA2BCC7765}" type="parTrans" cxnId="{D0C65BD9-6002-4AB9-958E-55D46EE15F48}">
      <dgm:prSet/>
      <dgm:spPr/>
      <dgm:t>
        <a:bodyPr/>
        <a:lstStyle/>
        <a:p>
          <a:endParaRPr lang="nl-BE"/>
        </a:p>
      </dgm:t>
    </dgm:pt>
    <dgm:pt modelId="{F2BB7AB2-3682-4882-89F0-64E8B866D1D6}" type="sibTrans" cxnId="{D0C65BD9-6002-4AB9-958E-55D46EE15F48}">
      <dgm:prSet/>
      <dgm:spPr/>
      <dgm:t>
        <a:bodyPr/>
        <a:lstStyle/>
        <a:p>
          <a:endParaRPr lang="nl-BE"/>
        </a:p>
      </dgm:t>
    </dgm:pt>
    <dgm:pt modelId="{B3712F3A-8394-412C-8488-33802EF9BDEB}">
      <dgm:prSet phldrT="[Text]"/>
      <dgm:spPr/>
      <dgm:t>
        <a:bodyPr/>
        <a:lstStyle/>
        <a:p>
          <a:r>
            <a:rPr lang="nl-BE" dirty="0"/>
            <a:t>Stat DCAT-AP</a:t>
          </a:r>
        </a:p>
      </dgm:t>
    </dgm:pt>
    <dgm:pt modelId="{472C284D-7D5C-4A78-89F2-949AE5C3B328}" type="parTrans" cxnId="{A4B60C5C-D362-476D-98F3-9A3ACA53AA79}">
      <dgm:prSet/>
      <dgm:spPr/>
      <dgm:t>
        <a:bodyPr/>
        <a:lstStyle/>
        <a:p>
          <a:endParaRPr lang="nl-BE"/>
        </a:p>
      </dgm:t>
    </dgm:pt>
    <dgm:pt modelId="{987590E6-E389-419C-95C1-78FAD07D6669}" type="sibTrans" cxnId="{A4B60C5C-D362-476D-98F3-9A3ACA53AA79}">
      <dgm:prSet/>
      <dgm:spPr/>
      <dgm:t>
        <a:bodyPr/>
        <a:lstStyle/>
        <a:p>
          <a:endParaRPr lang="nl-BE"/>
        </a:p>
      </dgm:t>
    </dgm:pt>
    <dgm:pt modelId="{D6D494A2-F35D-475F-9C3F-DA0DC40F3D91}">
      <dgm:prSet phldrT="[Text]"/>
      <dgm:spPr/>
      <dgm:t>
        <a:bodyPr/>
        <a:lstStyle/>
        <a:p>
          <a:r>
            <a:rPr lang="nl-BE" dirty="0"/>
            <a:t>GEO-DCAT-AP</a:t>
          </a:r>
        </a:p>
      </dgm:t>
    </dgm:pt>
    <dgm:pt modelId="{D7AFA81E-2A29-464C-B695-F7A9922E6FA4}" type="parTrans" cxnId="{8119A0CE-2E4F-46EE-B20E-4908CD43F9F2}">
      <dgm:prSet/>
      <dgm:spPr/>
      <dgm:t>
        <a:bodyPr/>
        <a:lstStyle/>
        <a:p>
          <a:endParaRPr lang="nl-BE"/>
        </a:p>
      </dgm:t>
    </dgm:pt>
    <dgm:pt modelId="{13C99E70-19B1-497C-B2A9-387A511B98F3}" type="sibTrans" cxnId="{8119A0CE-2E4F-46EE-B20E-4908CD43F9F2}">
      <dgm:prSet/>
      <dgm:spPr/>
      <dgm:t>
        <a:bodyPr/>
        <a:lstStyle/>
        <a:p>
          <a:endParaRPr lang="nl-BE"/>
        </a:p>
      </dgm:t>
    </dgm:pt>
    <dgm:pt modelId="{2CD00FA1-D68F-4D99-B056-C0965DAEE0C3}">
      <dgm:prSet phldrT="[Text]"/>
      <dgm:spPr/>
      <dgm:t>
        <a:bodyPr/>
        <a:lstStyle/>
        <a:p>
          <a:r>
            <a:rPr lang="nl-BE" dirty="0"/>
            <a:t>DCAT-AP (NL)</a:t>
          </a:r>
        </a:p>
      </dgm:t>
    </dgm:pt>
    <dgm:pt modelId="{C441F44B-3B91-4173-883F-B13C85BAAFFA}" type="parTrans" cxnId="{58587F81-008D-444F-A6E6-9C32A774E09D}">
      <dgm:prSet/>
      <dgm:spPr/>
      <dgm:t>
        <a:bodyPr/>
        <a:lstStyle/>
        <a:p>
          <a:endParaRPr lang="nl-BE"/>
        </a:p>
      </dgm:t>
    </dgm:pt>
    <dgm:pt modelId="{D4B7A2A2-66B4-423F-A8F1-200526335634}" type="sibTrans" cxnId="{58587F81-008D-444F-A6E6-9C32A774E09D}">
      <dgm:prSet/>
      <dgm:spPr/>
      <dgm:t>
        <a:bodyPr/>
        <a:lstStyle/>
        <a:p>
          <a:endParaRPr lang="nl-BE"/>
        </a:p>
      </dgm:t>
    </dgm:pt>
    <dgm:pt modelId="{0E7F9A5D-1C64-4B33-94F1-06A42DD0A174}">
      <dgm:prSet phldrT="[Text]"/>
      <dgm:spPr/>
      <dgm:t>
        <a:bodyPr/>
        <a:lstStyle/>
        <a:p>
          <a:r>
            <a:rPr lang="nl-BE" dirty="0"/>
            <a:t>DCAT-AP  Vlaanderen</a:t>
          </a:r>
        </a:p>
      </dgm:t>
    </dgm:pt>
    <dgm:pt modelId="{3F183F71-1652-449B-BA07-5485D8720D58}" type="parTrans" cxnId="{062D6960-393B-48A2-98BB-9F53C5962EC6}">
      <dgm:prSet/>
      <dgm:spPr/>
      <dgm:t>
        <a:bodyPr/>
        <a:lstStyle/>
        <a:p>
          <a:endParaRPr lang="nl-BE"/>
        </a:p>
      </dgm:t>
    </dgm:pt>
    <dgm:pt modelId="{A9A7EFF9-FE3F-4E0C-AE60-706DA4025694}" type="sibTrans" cxnId="{062D6960-393B-48A2-98BB-9F53C5962EC6}">
      <dgm:prSet/>
      <dgm:spPr/>
      <dgm:t>
        <a:bodyPr/>
        <a:lstStyle/>
        <a:p>
          <a:endParaRPr lang="nl-BE"/>
        </a:p>
      </dgm:t>
    </dgm:pt>
    <dgm:pt modelId="{81CE8332-62B9-4ABA-892D-5B72E39483A4}" type="pres">
      <dgm:prSet presAssocID="{4038575B-13D2-4F60-B88E-260077600970}" presName="hierChild1" presStyleCnt="0">
        <dgm:presLayoutVars>
          <dgm:chPref val="1"/>
          <dgm:dir/>
          <dgm:animOne val="branch"/>
          <dgm:animLvl val="lvl"/>
          <dgm:resizeHandles/>
        </dgm:presLayoutVars>
      </dgm:prSet>
      <dgm:spPr/>
    </dgm:pt>
    <dgm:pt modelId="{FD71A58F-6032-4486-9E40-136AFCC9D7D8}" type="pres">
      <dgm:prSet presAssocID="{B8336226-BFF2-4F24-9AE3-8D30818D24CC}" presName="hierRoot1" presStyleCnt="0"/>
      <dgm:spPr/>
    </dgm:pt>
    <dgm:pt modelId="{4CD30002-EEA1-4FBF-BB8C-D6AE9DF2A6F2}" type="pres">
      <dgm:prSet presAssocID="{B8336226-BFF2-4F24-9AE3-8D30818D24CC}" presName="composite" presStyleCnt="0"/>
      <dgm:spPr/>
    </dgm:pt>
    <dgm:pt modelId="{CE7AEC85-1922-4DE2-87FA-1FCD982091B4}" type="pres">
      <dgm:prSet presAssocID="{B8336226-BFF2-4F24-9AE3-8D30818D24CC}" presName="image" presStyleLbl="node0" presStyleIdx="0" presStyleCnt="1"/>
      <dgm:spPr/>
    </dgm:pt>
    <dgm:pt modelId="{CE7EFA6F-C4D6-4C04-B88F-AF92AEBC1219}" type="pres">
      <dgm:prSet presAssocID="{B8336226-BFF2-4F24-9AE3-8D30818D24CC}" presName="text" presStyleLbl="revTx" presStyleIdx="0" presStyleCnt="6">
        <dgm:presLayoutVars>
          <dgm:chPref val="3"/>
        </dgm:presLayoutVars>
      </dgm:prSet>
      <dgm:spPr/>
    </dgm:pt>
    <dgm:pt modelId="{06A08A05-3344-4F45-A153-2DB299DC7C3B}" type="pres">
      <dgm:prSet presAssocID="{B8336226-BFF2-4F24-9AE3-8D30818D24CC}" presName="hierChild2" presStyleCnt="0"/>
      <dgm:spPr/>
    </dgm:pt>
    <dgm:pt modelId="{4E910679-8B3F-48C4-8221-F4E7FEAC2BF2}" type="pres">
      <dgm:prSet presAssocID="{17E83479-8277-462F-A1F6-6BBA2BCC7765}" presName="Name10" presStyleLbl="parChTrans1D2" presStyleIdx="0" presStyleCnt="1"/>
      <dgm:spPr/>
    </dgm:pt>
    <dgm:pt modelId="{8A9405EF-72C3-4280-9FCE-BE41A91F2AD4}" type="pres">
      <dgm:prSet presAssocID="{ED1CC0CB-E7BD-41D8-A05B-20AC80DE1DC0}" presName="hierRoot2" presStyleCnt="0"/>
      <dgm:spPr/>
    </dgm:pt>
    <dgm:pt modelId="{977D96D0-47DD-469E-88D5-6E6EB379CD91}" type="pres">
      <dgm:prSet presAssocID="{ED1CC0CB-E7BD-41D8-A05B-20AC80DE1DC0}" presName="composite2" presStyleCnt="0"/>
      <dgm:spPr/>
    </dgm:pt>
    <dgm:pt modelId="{C14B2F1E-BC4D-4DE3-B804-B002C5BE6703}" type="pres">
      <dgm:prSet presAssocID="{ED1CC0CB-E7BD-41D8-A05B-20AC80DE1DC0}" presName="image2" presStyleLbl="node2" presStyleIdx="0" presStyleCnt="1"/>
      <dgm:spPr/>
    </dgm:pt>
    <dgm:pt modelId="{6FBA1C03-9012-4E3A-84CB-4A5840C2BF89}" type="pres">
      <dgm:prSet presAssocID="{ED1CC0CB-E7BD-41D8-A05B-20AC80DE1DC0}" presName="text2" presStyleLbl="revTx" presStyleIdx="1" presStyleCnt="6">
        <dgm:presLayoutVars>
          <dgm:chPref val="3"/>
        </dgm:presLayoutVars>
      </dgm:prSet>
      <dgm:spPr/>
    </dgm:pt>
    <dgm:pt modelId="{6AF5AC33-8C74-42C0-8F4C-ECCD9FD0F38C}" type="pres">
      <dgm:prSet presAssocID="{ED1CC0CB-E7BD-41D8-A05B-20AC80DE1DC0}" presName="hierChild3" presStyleCnt="0"/>
      <dgm:spPr/>
    </dgm:pt>
    <dgm:pt modelId="{9533EB38-1265-4650-A19B-BDF0DC6D0EE4}" type="pres">
      <dgm:prSet presAssocID="{472C284D-7D5C-4A78-89F2-949AE5C3B328}" presName="Name17" presStyleLbl="parChTrans1D3" presStyleIdx="0" presStyleCnt="4"/>
      <dgm:spPr/>
    </dgm:pt>
    <dgm:pt modelId="{6969D178-AB76-4C2D-B354-62698286AD26}" type="pres">
      <dgm:prSet presAssocID="{B3712F3A-8394-412C-8488-33802EF9BDEB}" presName="hierRoot3" presStyleCnt="0"/>
      <dgm:spPr/>
    </dgm:pt>
    <dgm:pt modelId="{293BE010-E2B7-4C48-8140-DD791B187F2A}" type="pres">
      <dgm:prSet presAssocID="{B3712F3A-8394-412C-8488-33802EF9BDEB}" presName="composite3" presStyleCnt="0"/>
      <dgm:spPr/>
    </dgm:pt>
    <dgm:pt modelId="{86A1997B-4D8D-4FBF-8DB9-A283A7D864EB}" type="pres">
      <dgm:prSet presAssocID="{B3712F3A-8394-412C-8488-33802EF9BDEB}" presName="image3" presStyleLbl="node3" presStyleIdx="0" presStyleCnt="4"/>
      <dgm:spPr/>
    </dgm:pt>
    <dgm:pt modelId="{F1F0E242-27E7-4D66-B66D-738DFE3BD34A}" type="pres">
      <dgm:prSet presAssocID="{B3712F3A-8394-412C-8488-33802EF9BDEB}" presName="text3" presStyleLbl="revTx" presStyleIdx="2" presStyleCnt="6">
        <dgm:presLayoutVars>
          <dgm:chPref val="3"/>
        </dgm:presLayoutVars>
      </dgm:prSet>
      <dgm:spPr/>
    </dgm:pt>
    <dgm:pt modelId="{46DBB1A6-EB5C-4E24-A62E-CFE9375B5CDE}" type="pres">
      <dgm:prSet presAssocID="{B3712F3A-8394-412C-8488-33802EF9BDEB}" presName="hierChild4" presStyleCnt="0"/>
      <dgm:spPr/>
    </dgm:pt>
    <dgm:pt modelId="{C084A7DE-D310-4184-8D3B-376574AEAE5B}" type="pres">
      <dgm:prSet presAssocID="{D7AFA81E-2A29-464C-B695-F7A9922E6FA4}" presName="Name17" presStyleLbl="parChTrans1D3" presStyleIdx="1" presStyleCnt="4"/>
      <dgm:spPr/>
    </dgm:pt>
    <dgm:pt modelId="{0694BA01-B300-44B6-962D-1535497A3FB1}" type="pres">
      <dgm:prSet presAssocID="{D6D494A2-F35D-475F-9C3F-DA0DC40F3D91}" presName="hierRoot3" presStyleCnt="0"/>
      <dgm:spPr/>
    </dgm:pt>
    <dgm:pt modelId="{E661AB4A-E8F8-486E-A15F-F4B29AC0005F}" type="pres">
      <dgm:prSet presAssocID="{D6D494A2-F35D-475F-9C3F-DA0DC40F3D91}" presName="composite3" presStyleCnt="0"/>
      <dgm:spPr/>
    </dgm:pt>
    <dgm:pt modelId="{33C76FE1-F641-408D-B7BB-3297C8729F87}" type="pres">
      <dgm:prSet presAssocID="{D6D494A2-F35D-475F-9C3F-DA0DC40F3D91}" presName="image3" presStyleLbl="node3" presStyleIdx="1" presStyleCnt="4"/>
      <dgm:spPr/>
    </dgm:pt>
    <dgm:pt modelId="{E50A6E24-056E-4D2F-BB76-6B30D2617D43}" type="pres">
      <dgm:prSet presAssocID="{D6D494A2-F35D-475F-9C3F-DA0DC40F3D91}" presName="text3" presStyleLbl="revTx" presStyleIdx="3" presStyleCnt="6">
        <dgm:presLayoutVars>
          <dgm:chPref val="3"/>
        </dgm:presLayoutVars>
      </dgm:prSet>
      <dgm:spPr/>
    </dgm:pt>
    <dgm:pt modelId="{3F0EEB34-4FD1-417F-833B-4855705A4493}" type="pres">
      <dgm:prSet presAssocID="{D6D494A2-F35D-475F-9C3F-DA0DC40F3D91}" presName="hierChild4" presStyleCnt="0"/>
      <dgm:spPr/>
    </dgm:pt>
    <dgm:pt modelId="{725EA04B-C93D-4451-A2E0-8D07E9084796}" type="pres">
      <dgm:prSet presAssocID="{C441F44B-3B91-4173-883F-B13C85BAAFFA}" presName="Name17" presStyleLbl="parChTrans1D3" presStyleIdx="2" presStyleCnt="4"/>
      <dgm:spPr/>
    </dgm:pt>
    <dgm:pt modelId="{5B519EC1-1B05-4E3B-BDFF-8971A4EA3C93}" type="pres">
      <dgm:prSet presAssocID="{2CD00FA1-D68F-4D99-B056-C0965DAEE0C3}" presName="hierRoot3" presStyleCnt="0"/>
      <dgm:spPr/>
    </dgm:pt>
    <dgm:pt modelId="{5834751C-8C29-47FB-A045-C08654632FFC}" type="pres">
      <dgm:prSet presAssocID="{2CD00FA1-D68F-4D99-B056-C0965DAEE0C3}" presName="composite3" presStyleCnt="0"/>
      <dgm:spPr/>
    </dgm:pt>
    <dgm:pt modelId="{E14E6700-AF05-4AAB-A5EB-432021B659FB}" type="pres">
      <dgm:prSet presAssocID="{2CD00FA1-D68F-4D99-B056-C0965DAEE0C3}" presName="image3" presStyleLbl="node3" presStyleIdx="2" presStyleCnt="4"/>
      <dgm:spPr/>
    </dgm:pt>
    <dgm:pt modelId="{E5190697-BB45-422D-B019-33443DB96198}" type="pres">
      <dgm:prSet presAssocID="{2CD00FA1-D68F-4D99-B056-C0965DAEE0C3}" presName="text3" presStyleLbl="revTx" presStyleIdx="4" presStyleCnt="6">
        <dgm:presLayoutVars>
          <dgm:chPref val="3"/>
        </dgm:presLayoutVars>
      </dgm:prSet>
      <dgm:spPr/>
    </dgm:pt>
    <dgm:pt modelId="{8072E6D5-2145-4700-B567-5093FF266DA9}" type="pres">
      <dgm:prSet presAssocID="{2CD00FA1-D68F-4D99-B056-C0965DAEE0C3}" presName="hierChild4" presStyleCnt="0"/>
      <dgm:spPr/>
    </dgm:pt>
    <dgm:pt modelId="{462C3B38-CC97-454D-81A2-2BDD6D2BC0E1}" type="pres">
      <dgm:prSet presAssocID="{3F183F71-1652-449B-BA07-5485D8720D58}" presName="Name17" presStyleLbl="parChTrans1D3" presStyleIdx="3" presStyleCnt="4"/>
      <dgm:spPr/>
    </dgm:pt>
    <dgm:pt modelId="{64D27C1C-A4DD-4F7B-A55A-4FFE15AB9046}" type="pres">
      <dgm:prSet presAssocID="{0E7F9A5D-1C64-4B33-94F1-06A42DD0A174}" presName="hierRoot3" presStyleCnt="0"/>
      <dgm:spPr/>
    </dgm:pt>
    <dgm:pt modelId="{8755F179-D9ED-45D3-BD1D-8413FD9E0204}" type="pres">
      <dgm:prSet presAssocID="{0E7F9A5D-1C64-4B33-94F1-06A42DD0A174}" presName="composite3" presStyleCnt="0"/>
      <dgm:spPr/>
    </dgm:pt>
    <dgm:pt modelId="{EA2CD4F7-C2B7-459D-BDB4-67EB3361EF83}" type="pres">
      <dgm:prSet presAssocID="{0E7F9A5D-1C64-4B33-94F1-06A42DD0A174}" presName="image3" presStyleLbl="node3" presStyleIdx="3" presStyleCnt="4"/>
      <dgm:spPr/>
    </dgm:pt>
    <dgm:pt modelId="{93DE94FE-F6BE-4CD4-8BFC-F1903F2DBBC5}" type="pres">
      <dgm:prSet presAssocID="{0E7F9A5D-1C64-4B33-94F1-06A42DD0A174}" presName="text3" presStyleLbl="revTx" presStyleIdx="5" presStyleCnt="6">
        <dgm:presLayoutVars>
          <dgm:chPref val="3"/>
        </dgm:presLayoutVars>
      </dgm:prSet>
      <dgm:spPr/>
    </dgm:pt>
    <dgm:pt modelId="{5C34C22B-6849-489E-9802-71DA6BB0E692}" type="pres">
      <dgm:prSet presAssocID="{0E7F9A5D-1C64-4B33-94F1-06A42DD0A174}" presName="hierChild4" presStyleCnt="0"/>
      <dgm:spPr/>
    </dgm:pt>
  </dgm:ptLst>
  <dgm:cxnLst>
    <dgm:cxn modelId="{B2C39113-4279-474C-917B-F4FF706FBADF}" type="presOf" srcId="{17E83479-8277-462F-A1F6-6BBA2BCC7765}" destId="{4E910679-8B3F-48C4-8221-F4E7FEAC2BF2}" srcOrd="0" destOrd="0" presId="urn:microsoft.com/office/officeart/2009/layout/CirclePictureHierarchy"/>
    <dgm:cxn modelId="{A4B60C5C-D362-476D-98F3-9A3ACA53AA79}" srcId="{ED1CC0CB-E7BD-41D8-A05B-20AC80DE1DC0}" destId="{B3712F3A-8394-412C-8488-33802EF9BDEB}" srcOrd="0" destOrd="0" parTransId="{472C284D-7D5C-4A78-89F2-949AE5C3B328}" sibTransId="{987590E6-E389-419C-95C1-78FAD07D6669}"/>
    <dgm:cxn modelId="{062D6960-393B-48A2-98BB-9F53C5962EC6}" srcId="{ED1CC0CB-E7BD-41D8-A05B-20AC80DE1DC0}" destId="{0E7F9A5D-1C64-4B33-94F1-06A42DD0A174}" srcOrd="3" destOrd="0" parTransId="{3F183F71-1652-449B-BA07-5485D8720D58}" sibTransId="{A9A7EFF9-FE3F-4E0C-AE60-706DA4025694}"/>
    <dgm:cxn modelId="{612CA268-3967-496E-9C33-60A1028BA20F}" srcId="{4038575B-13D2-4F60-B88E-260077600970}" destId="{B8336226-BFF2-4F24-9AE3-8D30818D24CC}" srcOrd="0" destOrd="0" parTransId="{25995B5D-5B52-4E67-87E4-C82C49603082}" sibTransId="{994CA26E-358F-4819-B85D-416A1F7D720A}"/>
    <dgm:cxn modelId="{5A110B69-8944-41D1-B10E-A9037D40748E}" type="presOf" srcId="{B8336226-BFF2-4F24-9AE3-8D30818D24CC}" destId="{CE7EFA6F-C4D6-4C04-B88F-AF92AEBC1219}" srcOrd="0" destOrd="0" presId="urn:microsoft.com/office/officeart/2009/layout/CirclePictureHierarchy"/>
    <dgm:cxn modelId="{9CE4774A-96F2-4316-91F4-342A3AF864F8}" type="presOf" srcId="{B3712F3A-8394-412C-8488-33802EF9BDEB}" destId="{F1F0E242-27E7-4D66-B66D-738DFE3BD34A}" srcOrd="0" destOrd="0" presId="urn:microsoft.com/office/officeart/2009/layout/CirclePictureHierarchy"/>
    <dgm:cxn modelId="{F829036F-8F5D-440A-9475-C72AF21E3981}" type="presOf" srcId="{4038575B-13D2-4F60-B88E-260077600970}" destId="{81CE8332-62B9-4ABA-892D-5B72E39483A4}" srcOrd="0" destOrd="0" presId="urn:microsoft.com/office/officeart/2009/layout/CirclePictureHierarchy"/>
    <dgm:cxn modelId="{58587F81-008D-444F-A6E6-9C32A774E09D}" srcId="{ED1CC0CB-E7BD-41D8-A05B-20AC80DE1DC0}" destId="{2CD00FA1-D68F-4D99-B056-C0965DAEE0C3}" srcOrd="2" destOrd="0" parTransId="{C441F44B-3B91-4173-883F-B13C85BAAFFA}" sibTransId="{D4B7A2A2-66B4-423F-A8F1-200526335634}"/>
    <dgm:cxn modelId="{9E06DD89-9721-468A-A65B-176078C88121}" type="presOf" srcId="{D6D494A2-F35D-475F-9C3F-DA0DC40F3D91}" destId="{E50A6E24-056E-4D2F-BB76-6B30D2617D43}" srcOrd="0" destOrd="0" presId="urn:microsoft.com/office/officeart/2009/layout/CirclePictureHierarchy"/>
    <dgm:cxn modelId="{B1D471A9-DB40-4D70-8F54-E78FAD52658E}" type="presOf" srcId="{2CD00FA1-D68F-4D99-B056-C0965DAEE0C3}" destId="{E5190697-BB45-422D-B019-33443DB96198}" srcOrd="0" destOrd="0" presId="urn:microsoft.com/office/officeart/2009/layout/CirclePictureHierarchy"/>
    <dgm:cxn modelId="{FB89DABC-4FBE-4FF1-A57C-19F0736E3AB5}" type="presOf" srcId="{3F183F71-1652-449B-BA07-5485D8720D58}" destId="{462C3B38-CC97-454D-81A2-2BDD6D2BC0E1}" srcOrd="0" destOrd="0" presId="urn:microsoft.com/office/officeart/2009/layout/CirclePictureHierarchy"/>
    <dgm:cxn modelId="{80B0ADC4-A4E7-49A9-8B84-516CF613BA17}" type="presOf" srcId="{D7AFA81E-2A29-464C-B695-F7A9922E6FA4}" destId="{C084A7DE-D310-4184-8D3B-376574AEAE5B}" srcOrd="0" destOrd="0" presId="urn:microsoft.com/office/officeart/2009/layout/CirclePictureHierarchy"/>
    <dgm:cxn modelId="{8119A0CE-2E4F-46EE-B20E-4908CD43F9F2}" srcId="{ED1CC0CB-E7BD-41D8-A05B-20AC80DE1DC0}" destId="{D6D494A2-F35D-475F-9C3F-DA0DC40F3D91}" srcOrd="1" destOrd="0" parTransId="{D7AFA81E-2A29-464C-B695-F7A9922E6FA4}" sibTransId="{13C99E70-19B1-497C-B2A9-387A511B98F3}"/>
    <dgm:cxn modelId="{D0C65BD9-6002-4AB9-958E-55D46EE15F48}" srcId="{B8336226-BFF2-4F24-9AE3-8D30818D24CC}" destId="{ED1CC0CB-E7BD-41D8-A05B-20AC80DE1DC0}" srcOrd="0" destOrd="0" parTransId="{17E83479-8277-462F-A1F6-6BBA2BCC7765}" sibTransId="{F2BB7AB2-3682-4882-89F0-64E8B866D1D6}"/>
    <dgm:cxn modelId="{87B1DFDC-38D5-4801-8504-E6365B6E6447}" type="presOf" srcId="{C441F44B-3B91-4173-883F-B13C85BAAFFA}" destId="{725EA04B-C93D-4451-A2E0-8D07E9084796}" srcOrd="0" destOrd="0" presId="urn:microsoft.com/office/officeart/2009/layout/CirclePictureHierarchy"/>
    <dgm:cxn modelId="{993B63E3-A452-40F6-8B83-7823AC8676BF}" type="presOf" srcId="{0E7F9A5D-1C64-4B33-94F1-06A42DD0A174}" destId="{93DE94FE-F6BE-4CD4-8BFC-F1903F2DBBC5}" srcOrd="0" destOrd="0" presId="urn:microsoft.com/office/officeart/2009/layout/CirclePictureHierarchy"/>
    <dgm:cxn modelId="{19E622E9-1B7C-49F7-B7F9-851DEDB475F5}" type="presOf" srcId="{ED1CC0CB-E7BD-41D8-A05B-20AC80DE1DC0}" destId="{6FBA1C03-9012-4E3A-84CB-4A5840C2BF89}" srcOrd="0" destOrd="0" presId="urn:microsoft.com/office/officeart/2009/layout/CirclePictureHierarchy"/>
    <dgm:cxn modelId="{C28AF7F4-FEA7-4F1E-8605-7659CD31EAD4}" type="presOf" srcId="{472C284D-7D5C-4A78-89F2-949AE5C3B328}" destId="{9533EB38-1265-4650-A19B-BDF0DC6D0EE4}" srcOrd="0" destOrd="0" presId="urn:microsoft.com/office/officeart/2009/layout/CirclePictureHierarchy"/>
    <dgm:cxn modelId="{4EFBCA63-F822-423A-AFD6-95A2A18927D3}" type="presParOf" srcId="{81CE8332-62B9-4ABA-892D-5B72E39483A4}" destId="{FD71A58F-6032-4486-9E40-136AFCC9D7D8}" srcOrd="0" destOrd="0" presId="urn:microsoft.com/office/officeart/2009/layout/CirclePictureHierarchy"/>
    <dgm:cxn modelId="{DB94CBB0-3B73-4293-9895-DE92CABB71EB}" type="presParOf" srcId="{FD71A58F-6032-4486-9E40-136AFCC9D7D8}" destId="{4CD30002-EEA1-4FBF-BB8C-D6AE9DF2A6F2}" srcOrd="0" destOrd="0" presId="urn:microsoft.com/office/officeart/2009/layout/CirclePictureHierarchy"/>
    <dgm:cxn modelId="{B2EC0E78-4F7F-49AA-AB70-DE8B91FC705F}" type="presParOf" srcId="{4CD30002-EEA1-4FBF-BB8C-D6AE9DF2A6F2}" destId="{CE7AEC85-1922-4DE2-87FA-1FCD982091B4}" srcOrd="0" destOrd="0" presId="urn:microsoft.com/office/officeart/2009/layout/CirclePictureHierarchy"/>
    <dgm:cxn modelId="{E96A0329-1CA7-48B0-B10A-5EB77696070B}" type="presParOf" srcId="{4CD30002-EEA1-4FBF-BB8C-D6AE9DF2A6F2}" destId="{CE7EFA6F-C4D6-4C04-B88F-AF92AEBC1219}" srcOrd="1" destOrd="0" presId="urn:microsoft.com/office/officeart/2009/layout/CirclePictureHierarchy"/>
    <dgm:cxn modelId="{B13D7AC4-29B8-4B95-A6E7-442ED57A0878}" type="presParOf" srcId="{FD71A58F-6032-4486-9E40-136AFCC9D7D8}" destId="{06A08A05-3344-4F45-A153-2DB299DC7C3B}" srcOrd="1" destOrd="0" presId="urn:microsoft.com/office/officeart/2009/layout/CirclePictureHierarchy"/>
    <dgm:cxn modelId="{012F9462-D054-43C3-BBE6-948C5DEA6422}" type="presParOf" srcId="{06A08A05-3344-4F45-A153-2DB299DC7C3B}" destId="{4E910679-8B3F-48C4-8221-F4E7FEAC2BF2}" srcOrd="0" destOrd="0" presId="urn:microsoft.com/office/officeart/2009/layout/CirclePictureHierarchy"/>
    <dgm:cxn modelId="{1392E43E-1B8F-43F5-8B6A-96899D869DEA}" type="presParOf" srcId="{06A08A05-3344-4F45-A153-2DB299DC7C3B}" destId="{8A9405EF-72C3-4280-9FCE-BE41A91F2AD4}" srcOrd="1" destOrd="0" presId="urn:microsoft.com/office/officeart/2009/layout/CirclePictureHierarchy"/>
    <dgm:cxn modelId="{10B57AB9-14BD-4A59-B3DC-F07DABF312EE}" type="presParOf" srcId="{8A9405EF-72C3-4280-9FCE-BE41A91F2AD4}" destId="{977D96D0-47DD-469E-88D5-6E6EB379CD91}" srcOrd="0" destOrd="0" presId="urn:microsoft.com/office/officeart/2009/layout/CirclePictureHierarchy"/>
    <dgm:cxn modelId="{F74D8B7D-8EA3-42BE-B989-76CA0EFDC8C3}" type="presParOf" srcId="{977D96D0-47DD-469E-88D5-6E6EB379CD91}" destId="{C14B2F1E-BC4D-4DE3-B804-B002C5BE6703}" srcOrd="0" destOrd="0" presId="urn:microsoft.com/office/officeart/2009/layout/CirclePictureHierarchy"/>
    <dgm:cxn modelId="{04D79463-DB13-4BD7-BC4E-EC2776928BB9}" type="presParOf" srcId="{977D96D0-47DD-469E-88D5-6E6EB379CD91}" destId="{6FBA1C03-9012-4E3A-84CB-4A5840C2BF89}" srcOrd="1" destOrd="0" presId="urn:microsoft.com/office/officeart/2009/layout/CirclePictureHierarchy"/>
    <dgm:cxn modelId="{0EFD7230-AA0D-451B-A439-A06EAA1FFC6F}" type="presParOf" srcId="{8A9405EF-72C3-4280-9FCE-BE41A91F2AD4}" destId="{6AF5AC33-8C74-42C0-8F4C-ECCD9FD0F38C}" srcOrd="1" destOrd="0" presId="urn:microsoft.com/office/officeart/2009/layout/CirclePictureHierarchy"/>
    <dgm:cxn modelId="{D592461D-ACB2-4008-BC93-97CB26013E90}" type="presParOf" srcId="{6AF5AC33-8C74-42C0-8F4C-ECCD9FD0F38C}" destId="{9533EB38-1265-4650-A19B-BDF0DC6D0EE4}" srcOrd="0" destOrd="0" presId="urn:microsoft.com/office/officeart/2009/layout/CirclePictureHierarchy"/>
    <dgm:cxn modelId="{B7F0E7CA-B722-4793-BE95-A9D5365B9455}" type="presParOf" srcId="{6AF5AC33-8C74-42C0-8F4C-ECCD9FD0F38C}" destId="{6969D178-AB76-4C2D-B354-62698286AD26}" srcOrd="1" destOrd="0" presId="urn:microsoft.com/office/officeart/2009/layout/CirclePictureHierarchy"/>
    <dgm:cxn modelId="{1431F0EF-FEB5-4BC5-8BFB-72AC08E118E9}" type="presParOf" srcId="{6969D178-AB76-4C2D-B354-62698286AD26}" destId="{293BE010-E2B7-4C48-8140-DD791B187F2A}" srcOrd="0" destOrd="0" presId="urn:microsoft.com/office/officeart/2009/layout/CirclePictureHierarchy"/>
    <dgm:cxn modelId="{5B163B79-FAFC-459C-94F5-E67E586A53C0}" type="presParOf" srcId="{293BE010-E2B7-4C48-8140-DD791B187F2A}" destId="{86A1997B-4D8D-4FBF-8DB9-A283A7D864EB}" srcOrd="0" destOrd="0" presId="urn:microsoft.com/office/officeart/2009/layout/CirclePictureHierarchy"/>
    <dgm:cxn modelId="{459B616E-EDD6-4C2C-AA11-5013B8EC608D}" type="presParOf" srcId="{293BE010-E2B7-4C48-8140-DD791B187F2A}" destId="{F1F0E242-27E7-4D66-B66D-738DFE3BD34A}" srcOrd="1" destOrd="0" presId="urn:microsoft.com/office/officeart/2009/layout/CirclePictureHierarchy"/>
    <dgm:cxn modelId="{F408B96F-36BB-4719-9992-9FFC3397886B}" type="presParOf" srcId="{6969D178-AB76-4C2D-B354-62698286AD26}" destId="{46DBB1A6-EB5C-4E24-A62E-CFE9375B5CDE}" srcOrd="1" destOrd="0" presId="urn:microsoft.com/office/officeart/2009/layout/CirclePictureHierarchy"/>
    <dgm:cxn modelId="{5B934C43-C4A1-4E81-A27F-2CEC50B57DC6}" type="presParOf" srcId="{6AF5AC33-8C74-42C0-8F4C-ECCD9FD0F38C}" destId="{C084A7DE-D310-4184-8D3B-376574AEAE5B}" srcOrd="2" destOrd="0" presId="urn:microsoft.com/office/officeart/2009/layout/CirclePictureHierarchy"/>
    <dgm:cxn modelId="{7EA54D2E-A0F3-46C7-8A6B-32DA79705421}" type="presParOf" srcId="{6AF5AC33-8C74-42C0-8F4C-ECCD9FD0F38C}" destId="{0694BA01-B300-44B6-962D-1535497A3FB1}" srcOrd="3" destOrd="0" presId="urn:microsoft.com/office/officeart/2009/layout/CirclePictureHierarchy"/>
    <dgm:cxn modelId="{B4DE4958-FD03-4B7D-A542-636AB0B87589}" type="presParOf" srcId="{0694BA01-B300-44B6-962D-1535497A3FB1}" destId="{E661AB4A-E8F8-486E-A15F-F4B29AC0005F}" srcOrd="0" destOrd="0" presId="urn:microsoft.com/office/officeart/2009/layout/CirclePictureHierarchy"/>
    <dgm:cxn modelId="{39134791-CF40-4E9D-9507-6E00D6CFF707}" type="presParOf" srcId="{E661AB4A-E8F8-486E-A15F-F4B29AC0005F}" destId="{33C76FE1-F641-408D-B7BB-3297C8729F87}" srcOrd="0" destOrd="0" presId="urn:microsoft.com/office/officeart/2009/layout/CirclePictureHierarchy"/>
    <dgm:cxn modelId="{1942068F-572F-4357-9773-F4074D8DFDA7}" type="presParOf" srcId="{E661AB4A-E8F8-486E-A15F-F4B29AC0005F}" destId="{E50A6E24-056E-4D2F-BB76-6B30D2617D43}" srcOrd="1" destOrd="0" presId="urn:microsoft.com/office/officeart/2009/layout/CirclePictureHierarchy"/>
    <dgm:cxn modelId="{CAF5B7FA-016F-43B3-B0AD-791D3A9F2950}" type="presParOf" srcId="{0694BA01-B300-44B6-962D-1535497A3FB1}" destId="{3F0EEB34-4FD1-417F-833B-4855705A4493}" srcOrd="1" destOrd="0" presId="urn:microsoft.com/office/officeart/2009/layout/CirclePictureHierarchy"/>
    <dgm:cxn modelId="{9485071E-B020-409F-86B9-4A8B91F2E35F}" type="presParOf" srcId="{6AF5AC33-8C74-42C0-8F4C-ECCD9FD0F38C}" destId="{725EA04B-C93D-4451-A2E0-8D07E9084796}" srcOrd="4" destOrd="0" presId="urn:microsoft.com/office/officeart/2009/layout/CirclePictureHierarchy"/>
    <dgm:cxn modelId="{F4C21872-3A98-4D45-A44B-94F75AF12B7D}" type="presParOf" srcId="{6AF5AC33-8C74-42C0-8F4C-ECCD9FD0F38C}" destId="{5B519EC1-1B05-4E3B-BDFF-8971A4EA3C93}" srcOrd="5" destOrd="0" presId="urn:microsoft.com/office/officeart/2009/layout/CirclePictureHierarchy"/>
    <dgm:cxn modelId="{794A6F96-0C48-4015-BF4F-54654C3F9EFF}" type="presParOf" srcId="{5B519EC1-1B05-4E3B-BDFF-8971A4EA3C93}" destId="{5834751C-8C29-47FB-A045-C08654632FFC}" srcOrd="0" destOrd="0" presId="urn:microsoft.com/office/officeart/2009/layout/CirclePictureHierarchy"/>
    <dgm:cxn modelId="{A7449454-B40B-46D2-AFE0-832864C25F4A}" type="presParOf" srcId="{5834751C-8C29-47FB-A045-C08654632FFC}" destId="{E14E6700-AF05-4AAB-A5EB-432021B659FB}" srcOrd="0" destOrd="0" presId="urn:microsoft.com/office/officeart/2009/layout/CirclePictureHierarchy"/>
    <dgm:cxn modelId="{DA0B5F00-6433-4AD3-8800-235C3CA4AF39}" type="presParOf" srcId="{5834751C-8C29-47FB-A045-C08654632FFC}" destId="{E5190697-BB45-422D-B019-33443DB96198}" srcOrd="1" destOrd="0" presId="urn:microsoft.com/office/officeart/2009/layout/CirclePictureHierarchy"/>
    <dgm:cxn modelId="{D21EA31F-5AAE-488E-8985-4569DBEA30C8}" type="presParOf" srcId="{5B519EC1-1B05-4E3B-BDFF-8971A4EA3C93}" destId="{8072E6D5-2145-4700-B567-5093FF266DA9}" srcOrd="1" destOrd="0" presId="urn:microsoft.com/office/officeart/2009/layout/CirclePictureHierarchy"/>
    <dgm:cxn modelId="{CD4358C5-89F3-4381-A463-916CC4CA0DC4}" type="presParOf" srcId="{6AF5AC33-8C74-42C0-8F4C-ECCD9FD0F38C}" destId="{462C3B38-CC97-454D-81A2-2BDD6D2BC0E1}" srcOrd="6" destOrd="0" presId="urn:microsoft.com/office/officeart/2009/layout/CirclePictureHierarchy"/>
    <dgm:cxn modelId="{AC80D796-2A20-4EEC-A682-D2D5D2775CBF}" type="presParOf" srcId="{6AF5AC33-8C74-42C0-8F4C-ECCD9FD0F38C}" destId="{64D27C1C-A4DD-4F7B-A55A-4FFE15AB9046}" srcOrd="7" destOrd="0" presId="urn:microsoft.com/office/officeart/2009/layout/CirclePictureHierarchy"/>
    <dgm:cxn modelId="{F74ABFD7-28C0-4349-9290-18A1A13740F8}" type="presParOf" srcId="{64D27C1C-A4DD-4F7B-A55A-4FFE15AB9046}" destId="{8755F179-D9ED-45D3-BD1D-8413FD9E0204}" srcOrd="0" destOrd="0" presId="urn:microsoft.com/office/officeart/2009/layout/CirclePictureHierarchy"/>
    <dgm:cxn modelId="{ADA0C1C8-BAB1-4BD2-81C0-AE43C58C61CC}" type="presParOf" srcId="{8755F179-D9ED-45D3-BD1D-8413FD9E0204}" destId="{EA2CD4F7-C2B7-459D-BDB4-67EB3361EF83}" srcOrd="0" destOrd="0" presId="urn:microsoft.com/office/officeart/2009/layout/CirclePictureHierarchy"/>
    <dgm:cxn modelId="{269AAAC8-678B-4DE2-A6D7-0D6B21CE0DDB}" type="presParOf" srcId="{8755F179-D9ED-45D3-BD1D-8413FD9E0204}" destId="{93DE94FE-F6BE-4CD4-8BFC-F1903F2DBBC5}" srcOrd="1" destOrd="0" presId="urn:microsoft.com/office/officeart/2009/layout/CirclePictureHierarchy"/>
    <dgm:cxn modelId="{22B249EB-E2A0-448E-A4AB-246C3517AE5B}" type="presParOf" srcId="{64D27C1C-A4DD-4F7B-A55A-4FFE15AB9046}" destId="{5C34C22B-6849-489E-9802-71DA6BB0E692}"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CCF996-BF1A-4027-AE4E-532BE6F02344}" type="doc">
      <dgm:prSet loTypeId="urn:microsoft.com/office/officeart/2005/8/layout/process1" loCatId="process" qsTypeId="urn:microsoft.com/office/officeart/2005/8/quickstyle/simple1" qsCatId="simple" csTypeId="urn:microsoft.com/office/officeart/2005/8/colors/accent1_2" csCatId="accent1" phldr="1"/>
      <dgm:spPr/>
    </dgm:pt>
    <dgm:pt modelId="{89672E92-A6D4-44A6-9A09-5D225AC3D84D}">
      <dgm:prSet phldrT="[Text]"/>
      <dgm:spPr/>
      <dgm:t>
        <a:bodyPr/>
        <a:lstStyle/>
        <a:p>
          <a:r>
            <a:rPr lang="en-US" dirty="0" err="1">
              <a:solidFill>
                <a:schemeClr val="tx1"/>
              </a:solidFill>
            </a:rPr>
            <a:t>Werkgroep</a:t>
          </a:r>
          <a:r>
            <a:rPr lang="en-US" dirty="0">
              <a:solidFill>
                <a:schemeClr val="tx1"/>
              </a:solidFill>
            </a:rPr>
            <a:t> Charter</a:t>
          </a:r>
        </a:p>
      </dgm:t>
    </dgm:pt>
    <dgm:pt modelId="{B5B18503-0BFC-4547-808D-93ECE1352377}" type="parTrans" cxnId="{703BB889-BB59-448D-9509-26DC24623993}">
      <dgm:prSet/>
      <dgm:spPr/>
      <dgm:t>
        <a:bodyPr/>
        <a:lstStyle/>
        <a:p>
          <a:endParaRPr lang="en-US"/>
        </a:p>
      </dgm:t>
    </dgm:pt>
    <dgm:pt modelId="{47756C84-D2C7-4E32-8F11-287C73A35C15}" type="sibTrans" cxnId="{703BB889-BB59-448D-9509-26DC24623993}">
      <dgm:prSet/>
      <dgm:spPr/>
      <dgm:t>
        <a:bodyPr/>
        <a:lstStyle/>
        <a:p>
          <a:endParaRPr lang="en-US"/>
        </a:p>
      </dgm:t>
    </dgm:pt>
    <dgm:pt modelId="{B7561296-2867-4FFA-AEF2-3E74A57B6E1A}">
      <dgm:prSet phldrT="[Text]"/>
      <dgm:spPr/>
      <dgm:t>
        <a:bodyPr/>
        <a:lstStyle/>
        <a:p>
          <a:r>
            <a:rPr lang="en-US" dirty="0" err="1">
              <a:solidFill>
                <a:schemeClr val="tx1"/>
              </a:solidFill>
            </a:rPr>
            <a:t>Ontwerpdocument</a:t>
          </a:r>
          <a:endParaRPr lang="en-US" dirty="0">
            <a:solidFill>
              <a:schemeClr val="tx1"/>
            </a:solidFill>
          </a:endParaRPr>
        </a:p>
      </dgm:t>
    </dgm:pt>
    <dgm:pt modelId="{2C0FDDBA-49A7-4049-953A-B419CA219361}" type="parTrans" cxnId="{429E79D9-1BC7-42D2-BF46-E05080CA76F3}">
      <dgm:prSet/>
      <dgm:spPr/>
      <dgm:t>
        <a:bodyPr/>
        <a:lstStyle/>
        <a:p>
          <a:endParaRPr lang="en-US"/>
        </a:p>
      </dgm:t>
    </dgm:pt>
    <dgm:pt modelId="{309F4C6F-539D-4BFF-9E4C-A2DBC4F4C3B3}" type="sibTrans" cxnId="{429E79D9-1BC7-42D2-BF46-E05080CA76F3}">
      <dgm:prSet/>
      <dgm:spPr/>
      <dgm:t>
        <a:bodyPr/>
        <a:lstStyle/>
        <a:p>
          <a:endParaRPr lang="en-US"/>
        </a:p>
      </dgm:t>
    </dgm:pt>
    <dgm:pt modelId="{6AD2639A-C126-4388-AF1C-7F39D8BF1D12}">
      <dgm:prSet phldrT="[Text]"/>
      <dgm:spPr/>
      <dgm:t>
        <a:bodyPr/>
        <a:lstStyle/>
        <a:p>
          <a:r>
            <a:rPr lang="en-US" dirty="0" err="1">
              <a:solidFill>
                <a:schemeClr val="tx1"/>
              </a:solidFill>
            </a:rPr>
            <a:t>Kandidaat-standaard</a:t>
          </a:r>
          <a:endParaRPr lang="en-US" dirty="0">
            <a:solidFill>
              <a:schemeClr val="tx1"/>
            </a:solidFill>
          </a:endParaRPr>
        </a:p>
      </dgm:t>
    </dgm:pt>
    <dgm:pt modelId="{803319C3-FF13-4EDD-B641-091CCAD5407B}" type="parTrans" cxnId="{0E7C5545-C989-4976-BFDF-9E88190BD36D}">
      <dgm:prSet/>
      <dgm:spPr/>
      <dgm:t>
        <a:bodyPr/>
        <a:lstStyle/>
        <a:p>
          <a:endParaRPr lang="en-US"/>
        </a:p>
      </dgm:t>
    </dgm:pt>
    <dgm:pt modelId="{04A1848E-87CA-4ACE-AF4B-9FCA5E75E359}" type="sibTrans" cxnId="{0E7C5545-C989-4976-BFDF-9E88190BD36D}">
      <dgm:prSet/>
      <dgm:spPr/>
      <dgm:t>
        <a:bodyPr/>
        <a:lstStyle/>
        <a:p>
          <a:endParaRPr lang="en-US"/>
        </a:p>
      </dgm:t>
    </dgm:pt>
    <dgm:pt modelId="{6779A0CF-5786-4395-8063-DFB7A5924987}">
      <dgm:prSet phldrT="[Text]"/>
      <dgm:spPr/>
      <dgm:t>
        <a:bodyPr/>
        <a:lstStyle/>
        <a:p>
          <a:r>
            <a:rPr lang="en-US" dirty="0" err="1">
              <a:solidFill>
                <a:schemeClr val="tx1"/>
              </a:solidFill>
            </a:rPr>
            <a:t>Standaard</a:t>
          </a:r>
          <a:endParaRPr lang="en-US" dirty="0">
            <a:solidFill>
              <a:schemeClr val="tx1"/>
            </a:solidFill>
          </a:endParaRPr>
        </a:p>
      </dgm:t>
    </dgm:pt>
    <dgm:pt modelId="{0BD6A4BF-791C-43CC-9340-4585452818E6}" type="parTrans" cxnId="{E579F076-0D0F-4555-AC4A-CC455063BBB7}">
      <dgm:prSet/>
      <dgm:spPr/>
      <dgm:t>
        <a:bodyPr/>
        <a:lstStyle/>
        <a:p>
          <a:endParaRPr lang="en-US"/>
        </a:p>
      </dgm:t>
    </dgm:pt>
    <dgm:pt modelId="{64449194-A17F-45C1-9924-0638C06A19F6}" type="sibTrans" cxnId="{E579F076-0D0F-4555-AC4A-CC455063BBB7}">
      <dgm:prSet/>
      <dgm:spPr/>
      <dgm:t>
        <a:bodyPr/>
        <a:lstStyle/>
        <a:p>
          <a:endParaRPr lang="en-US"/>
        </a:p>
      </dgm:t>
    </dgm:pt>
    <dgm:pt modelId="{DE780EDB-9C55-482C-B5E2-E4C9F06132DA}" type="pres">
      <dgm:prSet presAssocID="{96CCF996-BF1A-4027-AE4E-532BE6F02344}" presName="Name0" presStyleCnt="0">
        <dgm:presLayoutVars>
          <dgm:dir/>
          <dgm:resizeHandles val="exact"/>
        </dgm:presLayoutVars>
      </dgm:prSet>
      <dgm:spPr/>
    </dgm:pt>
    <dgm:pt modelId="{BD5728D8-1AC1-4488-8BD0-3B2498137143}" type="pres">
      <dgm:prSet presAssocID="{89672E92-A6D4-44A6-9A09-5D225AC3D84D}" presName="node" presStyleLbl="node1" presStyleIdx="0" presStyleCnt="4">
        <dgm:presLayoutVars>
          <dgm:bulletEnabled val="1"/>
        </dgm:presLayoutVars>
      </dgm:prSet>
      <dgm:spPr/>
    </dgm:pt>
    <dgm:pt modelId="{AE16EF05-AE15-4515-99E3-F67690B9F0B3}" type="pres">
      <dgm:prSet presAssocID="{47756C84-D2C7-4E32-8F11-287C73A35C15}" presName="sibTrans" presStyleLbl="sibTrans2D1" presStyleIdx="0" presStyleCnt="3"/>
      <dgm:spPr/>
    </dgm:pt>
    <dgm:pt modelId="{CF9E82E8-3D52-4D90-AB2B-868F46C9DC29}" type="pres">
      <dgm:prSet presAssocID="{47756C84-D2C7-4E32-8F11-287C73A35C15}" presName="connectorText" presStyleLbl="sibTrans2D1" presStyleIdx="0" presStyleCnt="3"/>
      <dgm:spPr/>
    </dgm:pt>
    <dgm:pt modelId="{63BF6207-EC7D-4308-8A41-343BE14F5851}" type="pres">
      <dgm:prSet presAssocID="{B7561296-2867-4FFA-AEF2-3E74A57B6E1A}" presName="node" presStyleLbl="node1" presStyleIdx="1" presStyleCnt="4">
        <dgm:presLayoutVars>
          <dgm:bulletEnabled val="1"/>
        </dgm:presLayoutVars>
      </dgm:prSet>
      <dgm:spPr/>
    </dgm:pt>
    <dgm:pt modelId="{820BFBD8-E405-4891-941F-F8B250063153}" type="pres">
      <dgm:prSet presAssocID="{309F4C6F-539D-4BFF-9E4C-A2DBC4F4C3B3}" presName="sibTrans" presStyleLbl="sibTrans2D1" presStyleIdx="1" presStyleCnt="3"/>
      <dgm:spPr/>
    </dgm:pt>
    <dgm:pt modelId="{12B369A1-EA5F-4BE6-970F-25482B80527E}" type="pres">
      <dgm:prSet presAssocID="{309F4C6F-539D-4BFF-9E4C-A2DBC4F4C3B3}" presName="connectorText" presStyleLbl="sibTrans2D1" presStyleIdx="1" presStyleCnt="3"/>
      <dgm:spPr/>
    </dgm:pt>
    <dgm:pt modelId="{B0AED4CF-C0EE-47AF-8E5E-049A76152174}" type="pres">
      <dgm:prSet presAssocID="{6AD2639A-C126-4388-AF1C-7F39D8BF1D12}" presName="node" presStyleLbl="node1" presStyleIdx="2" presStyleCnt="4">
        <dgm:presLayoutVars>
          <dgm:bulletEnabled val="1"/>
        </dgm:presLayoutVars>
      </dgm:prSet>
      <dgm:spPr/>
    </dgm:pt>
    <dgm:pt modelId="{D7A4A80C-5D9A-44E2-97A6-4543269AEB49}" type="pres">
      <dgm:prSet presAssocID="{04A1848E-87CA-4ACE-AF4B-9FCA5E75E359}" presName="sibTrans" presStyleLbl="sibTrans2D1" presStyleIdx="2" presStyleCnt="3"/>
      <dgm:spPr/>
    </dgm:pt>
    <dgm:pt modelId="{7223EA93-C189-4FA6-9ED8-F5DD284384CC}" type="pres">
      <dgm:prSet presAssocID="{04A1848E-87CA-4ACE-AF4B-9FCA5E75E359}" presName="connectorText" presStyleLbl="sibTrans2D1" presStyleIdx="2" presStyleCnt="3"/>
      <dgm:spPr/>
    </dgm:pt>
    <dgm:pt modelId="{5A110A51-8F28-4CFB-ABDC-D5E48D01748D}" type="pres">
      <dgm:prSet presAssocID="{6779A0CF-5786-4395-8063-DFB7A5924987}" presName="node" presStyleLbl="node1" presStyleIdx="3" presStyleCnt="4">
        <dgm:presLayoutVars>
          <dgm:bulletEnabled val="1"/>
        </dgm:presLayoutVars>
      </dgm:prSet>
      <dgm:spPr/>
    </dgm:pt>
  </dgm:ptLst>
  <dgm:cxnLst>
    <dgm:cxn modelId="{3AA8620A-E5DE-4020-A9D6-83F6229B924A}" type="presOf" srcId="{B7561296-2867-4FFA-AEF2-3E74A57B6E1A}" destId="{63BF6207-EC7D-4308-8A41-343BE14F5851}" srcOrd="0" destOrd="0" presId="urn:microsoft.com/office/officeart/2005/8/layout/process1"/>
    <dgm:cxn modelId="{4A47200F-9A2D-4876-B5AA-3CF2DD8408E0}" type="presOf" srcId="{47756C84-D2C7-4E32-8F11-287C73A35C15}" destId="{CF9E82E8-3D52-4D90-AB2B-868F46C9DC29}" srcOrd="1" destOrd="0" presId="urn:microsoft.com/office/officeart/2005/8/layout/process1"/>
    <dgm:cxn modelId="{1D66253D-086F-43A5-BD2E-343A1541D789}" type="presOf" srcId="{6779A0CF-5786-4395-8063-DFB7A5924987}" destId="{5A110A51-8F28-4CFB-ABDC-D5E48D01748D}" srcOrd="0" destOrd="0" presId="urn:microsoft.com/office/officeart/2005/8/layout/process1"/>
    <dgm:cxn modelId="{BA45D741-A5F2-4489-A58F-F0B2141DB75C}" type="presOf" srcId="{04A1848E-87CA-4ACE-AF4B-9FCA5E75E359}" destId="{7223EA93-C189-4FA6-9ED8-F5DD284384CC}" srcOrd="1" destOrd="0" presId="urn:microsoft.com/office/officeart/2005/8/layout/process1"/>
    <dgm:cxn modelId="{601D2745-204F-4628-9991-37411D0797C0}" type="presOf" srcId="{309F4C6F-539D-4BFF-9E4C-A2DBC4F4C3B3}" destId="{12B369A1-EA5F-4BE6-970F-25482B80527E}" srcOrd="1" destOrd="0" presId="urn:microsoft.com/office/officeart/2005/8/layout/process1"/>
    <dgm:cxn modelId="{0E7C5545-C989-4976-BFDF-9E88190BD36D}" srcId="{96CCF996-BF1A-4027-AE4E-532BE6F02344}" destId="{6AD2639A-C126-4388-AF1C-7F39D8BF1D12}" srcOrd="2" destOrd="0" parTransId="{803319C3-FF13-4EDD-B641-091CCAD5407B}" sibTransId="{04A1848E-87CA-4ACE-AF4B-9FCA5E75E359}"/>
    <dgm:cxn modelId="{E579F076-0D0F-4555-AC4A-CC455063BBB7}" srcId="{96CCF996-BF1A-4027-AE4E-532BE6F02344}" destId="{6779A0CF-5786-4395-8063-DFB7A5924987}" srcOrd="3" destOrd="0" parTransId="{0BD6A4BF-791C-43CC-9340-4585452818E6}" sibTransId="{64449194-A17F-45C1-9924-0638C06A19F6}"/>
    <dgm:cxn modelId="{EA85F056-BB40-42AB-A137-70A976A3B1DF}" type="presOf" srcId="{89672E92-A6D4-44A6-9A09-5D225AC3D84D}" destId="{BD5728D8-1AC1-4488-8BD0-3B2498137143}" srcOrd="0" destOrd="0" presId="urn:microsoft.com/office/officeart/2005/8/layout/process1"/>
    <dgm:cxn modelId="{3E589D58-8523-4496-974F-F348E8CF44E4}" type="presOf" srcId="{47756C84-D2C7-4E32-8F11-287C73A35C15}" destId="{AE16EF05-AE15-4515-99E3-F67690B9F0B3}" srcOrd="0" destOrd="0" presId="urn:microsoft.com/office/officeart/2005/8/layout/process1"/>
    <dgm:cxn modelId="{703BB889-BB59-448D-9509-26DC24623993}" srcId="{96CCF996-BF1A-4027-AE4E-532BE6F02344}" destId="{89672E92-A6D4-44A6-9A09-5D225AC3D84D}" srcOrd="0" destOrd="0" parTransId="{B5B18503-0BFC-4547-808D-93ECE1352377}" sibTransId="{47756C84-D2C7-4E32-8F11-287C73A35C15}"/>
    <dgm:cxn modelId="{6798E4B0-B71A-49B8-9B5F-2D7E0D78436B}" type="presOf" srcId="{04A1848E-87CA-4ACE-AF4B-9FCA5E75E359}" destId="{D7A4A80C-5D9A-44E2-97A6-4543269AEB49}" srcOrd="0" destOrd="0" presId="urn:microsoft.com/office/officeart/2005/8/layout/process1"/>
    <dgm:cxn modelId="{EF0DACBD-A294-473A-95E8-789B1B7B659E}" type="presOf" srcId="{6AD2639A-C126-4388-AF1C-7F39D8BF1D12}" destId="{B0AED4CF-C0EE-47AF-8E5E-049A76152174}" srcOrd="0" destOrd="0" presId="urn:microsoft.com/office/officeart/2005/8/layout/process1"/>
    <dgm:cxn modelId="{2F38CDD4-2A2D-4E93-B444-AF229B320309}" type="presOf" srcId="{309F4C6F-539D-4BFF-9E4C-A2DBC4F4C3B3}" destId="{820BFBD8-E405-4891-941F-F8B250063153}" srcOrd="0" destOrd="0" presId="urn:microsoft.com/office/officeart/2005/8/layout/process1"/>
    <dgm:cxn modelId="{429E79D9-1BC7-42D2-BF46-E05080CA76F3}" srcId="{96CCF996-BF1A-4027-AE4E-532BE6F02344}" destId="{B7561296-2867-4FFA-AEF2-3E74A57B6E1A}" srcOrd="1" destOrd="0" parTransId="{2C0FDDBA-49A7-4049-953A-B419CA219361}" sibTransId="{309F4C6F-539D-4BFF-9E4C-A2DBC4F4C3B3}"/>
    <dgm:cxn modelId="{90B836E5-AC2F-4AE3-9906-FB5ED54A5F37}" type="presOf" srcId="{96CCF996-BF1A-4027-AE4E-532BE6F02344}" destId="{DE780EDB-9C55-482C-B5E2-E4C9F06132DA}" srcOrd="0" destOrd="0" presId="urn:microsoft.com/office/officeart/2005/8/layout/process1"/>
    <dgm:cxn modelId="{9AAA204D-66D9-49D8-BFFC-F08E98FD14B4}" type="presParOf" srcId="{DE780EDB-9C55-482C-B5E2-E4C9F06132DA}" destId="{BD5728D8-1AC1-4488-8BD0-3B2498137143}" srcOrd="0" destOrd="0" presId="urn:microsoft.com/office/officeart/2005/8/layout/process1"/>
    <dgm:cxn modelId="{2B0C84B8-2B87-457E-9C36-D6FB89B5F724}" type="presParOf" srcId="{DE780EDB-9C55-482C-B5E2-E4C9F06132DA}" destId="{AE16EF05-AE15-4515-99E3-F67690B9F0B3}" srcOrd="1" destOrd="0" presId="urn:microsoft.com/office/officeart/2005/8/layout/process1"/>
    <dgm:cxn modelId="{072B3D77-1761-499F-B442-693A01CD4D31}" type="presParOf" srcId="{AE16EF05-AE15-4515-99E3-F67690B9F0B3}" destId="{CF9E82E8-3D52-4D90-AB2B-868F46C9DC29}" srcOrd="0" destOrd="0" presId="urn:microsoft.com/office/officeart/2005/8/layout/process1"/>
    <dgm:cxn modelId="{74F16CCA-0696-4427-9A42-ACA17A59FC27}" type="presParOf" srcId="{DE780EDB-9C55-482C-B5E2-E4C9F06132DA}" destId="{63BF6207-EC7D-4308-8A41-343BE14F5851}" srcOrd="2" destOrd="0" presId="urn:microsoft.com/office/officeart/2005/8/layout/process1"/>
    <dgm:cxn modelId="{210E0D45-1AA7-46E3-A67E-97BEC4014E3F}" type="presParOf" srcId="{DE780EDB-9C55-482C-B5E2-E4C9F06132DA}" destId="{820BFBD8-E405-4891-941F-F8B250063153}" srcOrd="3" destOrd="0" presId="urn:microsoft.com/office/officeart/2005/8/layout/process1"/>
    <dgm:cxn modelId="{DD98A269-FABA-42D6-8065-9D46ADD2ADFE}" type="presParOf" srcId="{820BFBD8-E405-4891-941F-F8B250063153}" destId="{12B369A1-EA5F-4BE6-970F-25482B80527E}" srcOrd="0" destOrd="0" presId="urn:microsoft.com/office/officeart/2005/8/layout/process1"/>
    <dgm:cxn modelId="{21E3BE2C-2653-462F-AB40-B7F633B2FF44}" type="presParOf" srcId="{DE780EDB-9C55-482C-B5E2-E4C9F06132DA}" destId="{B0AED4CF-C0EE-47AF-8E5E-049A76152174}" srcOrd="4" destOrd="0" presId="urn:microsoft.com/office/officeart/2005/8/layout/process1"/>
    <dgm:cxn modelId="{696EDE6B-616E-42C0-8530-6AA412D2F38E}" type="presParOf" srcId="{DE780EDB-9C55-482C-B5E2-E4C9F06132DA}" destId="{D7A4A80C-5D9A-44E2-97A6-4543269AEB49}" srcOrd="5" destOrd="0" presId="urn:microsoft.com/office/officeart/2005/8/layout/process1"/>
    <dgm:cxn modelId="{3AACCBA5-21F5-4910-80B0-9D339BE1E770}" type="presParOf" srcId="{D7A4A80C-5D9A-44E2-97A6-4543269AEB49}" destId="{7223EA93-C189-4FA6-9ED8-F5DD284384CC}" srcOrd="0" destOrd="0" presId="urn:microsoft.com/office/officeart/2005/8/layout/process1"/>
    <dgm:cxn modelId="{BADE55BD-717F-4D5E-B88E-1A8D0441F409}" type="presParOf" srcId="{DE780EDB-9C55-482C-B5E2-E4C9F06132DA}" destId="{5A110A51-8F28-4CFB-ABDC-D5E48D01748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C3B38-CC97-454D-81A2-2BDD6D2BC0E1}">
      <dsp:nvSpPr>
        <dsp:cNvPr id="0" name=""/>
        <dsp:cNvSpPr/>
      </dsp:nvSpPr>
      <dsp:spPr>
        <a:xfrm>
          <a:off x="3676223" y="2893701"/>
          <a:ext cx="3276561" cy="250210"/>
        </a:xfrm>
        <a:custGeom>
          <a:avLst/>
          <a:gdLst/>
          <a:ahLst/>
          <a:cxnLst/>
          <a:rect l="0" t="0" r="0" b="0"/>
          <a:pathLst>
            <a:path>
              <a:moveTo>
                <a:pt x="0" y="0"/>
              </a:moveTo>
              <a:lnTo>
                <a:pt x="0" y="126097"/>
              </a:lnTo>
              <a:lnTo>
                <a:pt x="3276561" y="126097"/>
              </a:lnTo>
              <a:lnTo>
                <a:pt x="3276561" y="25021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EA04B-C93D-4451-A2E0-8D07E9084796}">
      <dsp:nvSpPr>
        <dsp:cNvPr id="0" name=""/>
        <dsp:cNvSpPr/>
      </dsp:nvSpPr>
      <dsp:spPr>
        <a:xfrm>
          <a:off x="3676223" y="2893701"/>
          <a:ext cx="1092187" cy="250210"/>
        </a:xfrm>
        <a:custGeom>
          <a:avLst/>
          <a:gdLst/>
          <a:ahLst/>
          <a:cxnLst/>
          <a:rect l="0" t="0" r="0" b="0"/>
          <a:pathLst>
            <a:path>
              <a:moveTo>
                <a:pt x="0" y="0"/>
              </a:moveTo>
              <a:lnTo>
                <a:pt x="0" y="126097"/>
              </a:lnTo>
              <a:lnTo>
                <a:pt x="1092187" y="126097"/>
              </a:lnTo>
              <a:lnTo>
                <a:pt x="1092187" y="25021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84A7DE-D310-4184-8D3B-376574AEAE5B}">
      <dsp:nvSpPr>
        <dsp:cNvPr id="0" name=""/>
        <dsp:cNvSpPr/>
      </dsp:nvSpPr>
      <dsp:spPr>
        <a:xfrm>
          <a:off x="2584036" y="2893701"/>
          <a:ext cx="1092187" cy="250210"/>
        </a:xfrm>
        <a:custGeom>
          <a:avLst/>
          <a:gdLst/>
          <a:ahLst/>
          <a:cxnLst/>
          <a:rect l="0" t="0" r="0" b="0"/>
          <a:pathLst>
            <a:path>
              <a:moveTo>
                <a:pt x="1092187" y="0"/>
              </a:moveTo>
              <a:lnTo>
                <a:pt x="1092187" y="126097"/>
              </a:lnTo>
              <a:lnTo>
                <a:pt x="0" y="126097"/>
              </a:lnTo>
              <a:lnTo>
                <a:pt x="0" y="25021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3EB38-1265-4650-A19B-BDF0DC6D0EE4}">
      <dsp:nvSpPr>
        <dsp:cNvPr id="0" name=""/>
        <dsp:cNvSpPr/>
      </dsp:nvSpPr>
      <dsp:spPr>
        <a:xfrm>
          <a:off x="399662" y="2893701"/>
          <a:ext cx="3276561" cy="250210"/>
        </a:xfrm>
        <a:custGeom>
          <a:avLst/>
          <a:gdLst/>
          <a:ahLst/>
          <a:cxnLst/>
          <a:rect l="0" t="0" r="0" b="0"/>
          <a:pathLst>
            <a:path>
              <a:moveTo>
                <a:pt x="3276561" y="0"/>
              </a:moveTo>
              <a:lnTo>
                <a:pt x="3276561" y="126097"/>
              </a:lnTo>
              <a:lnTo>
                <a:pt x="0" y="126097"/>
              </a:lnTo>
              <a:lnTo>
                <a:pt x="0" y="25021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910679-8B3F-48C4-8221-F4E7FEAC2BF2}">
      <dsp:nvSpPr>
        <dsp:cNvPr id="0" name=""/>
        <dsp:cNvSpPr/>
      </dsp:nvSpPr>
      <dsp:spPr>
        <a:xfrm>
          <a:off x="3630503" y="1849173"/>
          <a:ext cx="91440" cy="250210"/>
        </a:xfrm>
        <a:custGeom>
          <a:avLst/>
          <a:gdLst/>
          <a:ahLst/>
          <a:cxnLst/>
          <a:rect l="0" t="0" r="0" b="0"/>
          <a:pathLst>
            <a:path>
              <a:moveTo>
                <a:pt x="45720" y="0"/>
              </a:moveTo>
              <a:lnTo>
                <a:pt x="45720" y="25021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7AEC85-1922-4DE2-87FA-1FCD982091B4}">
      <dsp:nvSpPr>
        <dsp:cNvPr id="0" name=""/>
        <dsp:cNvSpPr/>
      </dsp:nvSpPr>
      <dsp:spPr>
        <a:xfrm>
          <a:off x="3279064" y="1054855"/>
          <a:ext cx="794318" cy="79431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EFA6F-C4D6-4C04-B88F-AF92AEBC1219}">
      <dsp:nvSpPr>
        <dsp:cNvPr id="0" name=""/>
        <dsp:cNvSpPr/>
      </dsp:nvSpPr>
      <dsp:spPr>
        <a:xfrm>
          <a:off x="4073382" y="1052869"/>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W3C DCAT</a:t>
          </a:r>
        </a:p>
      </dsp:txBody>
      <dsp:txXfrm>
        <a:off x="4073382" y="1052869"/>
        <a:ext cx="1191477" cy="794318"/>
      </dsp:txXfrm>
    </dsp:sp>
    <dsp:sp modelId="{C14B2F1E-BC4D-4DE3-B804-B002C5BE6703}">
      <dsp:nvSpPr>
        <dsp:cNvPr id="0" name=""/>
        <dsp:cNvSpPr/>
      </dsp:nvSpPr>
      <dsp:spPr>
        <a:xfrm>
          <a:off x="3279064" y="2099383"/>
          <a:ext cx="794318" cy="79431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A1C03-9012-4E3A-84CB-4A5840C2BF89}">
      <dsp:nvSpPr>
        <dsp:cNvPr id="0" name=""/>
        <dsp:cNvSpPr/>
      </dsp:nvSpPr>
      <dsp:spPr>
        <a:xfrm>
          <a:off x="4073382" y="2097398"/>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DCAT-AP </a:t>
          </a:r>
        </a:p>
      </dsp:txBody>
      <dsp:txXfrm>
        <a:off x="4073382" y="2097398"/>
        <a:ext cx="1191477" cy="794318"/>
      </dsp:txXfrm>
    </dsp:sp>
    <dsp:sp modelId="{86A1997B-4D8D-4FBF-8DB9-A283A7D864EB}">
      <dsp:nvSpPr>
        <dsp:cNvPr id="0" name=""/>
        <dsp:cNvSpPr/>
      </dsp:nvSpPr>
      <dsp:spPr>
        <a:xfrm>
          <a:off x="2503" y="3143912"/>
          <a:ext cx="794318" cy="79431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F0E242-27E7-4D66-B66D-738DFE3BD34A}">
      <dsp:nvSpPr>
        <dsp:cNvPr id="0" name=""/>
        <dsp:cNvSpPr/>
      </dsp:nvSpPr>
      <dsp:spPr>
        <a:xfrm>
          <a:off x="796821" y="3141926"/>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Stat DCAT-AP</a:t>
          </a:r>
        </a:p>
      </dsp:txBody>
      <dsp:txXfrm>
        <a:off x="796821" y="3141926"/>
        <a:ext cx="1191477" cy="794318"/>
      </dsp:txXfrm>
    </dsp:sp>
    <dsp:sp modelId="{33C76FE1-F641-408D-B7BB-3297C8729F87}">
      <dsp:nvSpPr>
        <dsp:cNvPr id="0" name=""/>
        <dsp:cNvSpPr/>
      </dsp:nvSpPr>
      <dsp:spPr>
        <a:xfrm>
          <a:off x="2186877" y="3143912"/>
          <a:ext cx="794318" cy="79431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A6E24-056E-4D2F-BB76-6B30D2617D43}">
      <dsp:nvSpPr>
        <dsp:cNvPr id="0" name=""/>
        <dsp:cNvSpPr/>
      </dsp:nvSpPr>
      <dsp:spPr>
        <a:xfrm>
          <a:off x="2981195" y="3141926"/>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GEO-DCAT-AP</a:t>
          </a:r>
        </a:p>
      </dsp:txBody>
      <dsp:txXfrm>
        <a:off x="2981195" y="3141926"/>
        <a:ext cx="1191477" cy="794318"/>
      </dsp:txXfrm>
    </dsp:sp>
    <dsp:sp modelId="{E14E6700-AF05-4AAB-A5EB-432021B659FB}">
      <dsp:nvSpPr>
        <dsp:cNvPr id="0" name=""/>
        <dsp:cNvSpPr/>
      </dsp:nvSpPr>
      <dsp:spPr>
        <a:xfrm>
          <a:off x="4371252" y="3143912"/>
          <a:ext cx="794318" cy="79431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90697-BB45-422D-B019-33443DB96198}">
      <dsp:nvSpPr>
        <dsp:cNvPr id="0" name=""/>
        <dsp:cNvSpPr/>
      </dsp:nvSpPr>
      <dsp:spPr>
        <a:xfrm>
          <a:off x="5165570" y="3141926"/>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DCAT-AP (NL)</a:t>
          </a:r>
        </a:p>
      </dsp:txBody>
      <dsp:txXfrm>
        <a:off x="5165570" y="3141926"/>
        <a:ext cx="1191477" cy="794318"/>
      </dsp:txXfrm>
    </dsp:sp>
    <dsp:sp modelId="{EA2CD4F7-C2B7-459D-BDB4-67EB3361EF83}">
      <dsp:nvSpPr>
        <dsp:cNvPr id="0" name=""/>
        <dsp:cNvSpPr/>
      </dsp:nvSpPr>
      <dsp:spPr>
        <a:xfrm>
          <a:off x="6555626" y="3143912"/>
          <a:ext cx="794318" cy="79431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E94FE-F6BE-4CD4-8BFC-F1903F2DBBC5}">
      <dsp:nvSpPr>
        <dsp:cNvPr id="0" name=""/>
        <dsp:cNvSpPr/>
      </dsp:nvSpPr>
      <dsp:spPr>
        <a:xfrm>
          <a:off x="7349944" y="3141926"/>
          <a:ext cx="1191477" cy="794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nl-BE" sz="1700" kern="1200" dirty="0"/>
            <a:t>DCAT-AP  Vlaanderen</a:t>
          </a:r>
        </a:p>
      </dsp:txBody>
      <dsp:txXfrm>
        <a:off x="7349944" y="3141926"/>
        <a:ext cx="1191477" cy="7943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728D8-1AC1-4488-8BD0-3B2498137143}">
      <dsp:nvSpPr>
        <dsp:cNvPr id="0" name=""/>
        <dsp:cNvSpPr/>
      </dsp:nvSpPr>
      <dsp:spPr>
        <a:xfrm>
          <a:off x="3754"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Werkgroep</a:t>
          </a:r>
          <a:r>
            <a:rPr lang="en-US" sz="1400" kern="1200" dirty="0">
              <a:solidFill>
                <a:schemeClr val="tx1"/>
              </a:solidFill>
            </a:rPr>
            <a:t> Charter</a:t>
          </a:r>
        </a:p>
      </dsp:txBody>
      <dsp:txXfrm>
        <a:off x="32603" y="156969"/>
        <a:ext cx="1583920" cy="927273"/>
      </dsp:txXfrm>
    </dsp:sp>
    <dsp:sp modelId="{AE16EF05-AE15-4515-99E3-F67690B9F0B3}">
      <dsp:nvSpPr>
        <dsp:cNvPr id="0" name=""/>
        <dsp:cNvSpPr/>
      </dsp:nvSpPr>
      <dsp:spPr>
        <a:xfrm>
          <a:off x="1809534"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809534" y="498469"/>
        <a:ext cx="243616" cy="244273"/>
      </dsp:txXfrm>
    </dsp:sp>
    <dsp:sp modelId="{63BF6207-EC7D-4308-8A41-343BE14F5851}">
      <dsp:nvSpPr>
        <dsp:cNvPr id="0" name=""/>
        <dsp:cNvSpPr/>
      </dsp:nvSpPr>
      <dsp:spPr>
        <a:xfrm>
          <a:off x="2302020"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Ontwerpdocument</a:t>
          </a:r>
          <a:endParaRPr lang="en-US" sz="1400" kern="1200" dirty="0">
            <a:solidFill>
              <a:schemeClr val="tx1"/>
            </a:solidFill>
          </a:endParaRPr>
        </a:p>
      </dsp:txBody>
      <dsp:txXfrm>
        <a:off x="2330869" y="156969"/>
        <a:ext cx="1583920" cy="927273"/>
      </dsp:txXfrm>
    </dsp:sp>
    <dsp:sp modelId="{820BFBD8-E405-4891-941F-F8B250063153}">
      <dsp:nvSpPr>
        <dsp:cNvPr id="0" name=""/>
        <dsp:cNvSpPr/>
      </dsp:nvSpPr>
      <dsp:spPr>
        <a:xfrm>
          <a:off x="4107800"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07800" y="498469"/>
        <a:ext cx="243616" cy="244273"/>
      </dsp:txXfrm>
    </dsp:sp>
    <dsp:sp modelId="{B0AED4CF-C0EE-47AF-8E5E-049A76152174}">
      <dsp:nvSpPr>
        <dsp:cNvPr id="0" name=""/>
        <dsp:cNvSpPr/>
      </dsp:nvSpPr>
      <dsp:spPr>
        <a:xfrm>
          <a:off x="4600286"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Kandidaat-standaard</a:t>
          </a:r>
          <a:endParaRPr lang="en-US" sz="1400" kern="1200" dirty="0">
            <a:solidFill>
              <a:schemeClr val="tx1"/>
            </a:solidFill>
          </a:endParaRPr>
        </a:p>
      </dsp:txBody>
      <dsp:txXfrm>
        <a:off x="4629135" y="156969"/>
        <a:ext cx="1583920" cy="927273"/>
      </dsp:txXfrm>
    </dsp:sp>
    <dsp:sp modelId="{D7A4A80C-5D9A-44E2-97A6-4543269AEB49}">
      <dsp:nvSpPr>
        <dsp:cNvPr id="0" name=""/>
        <dsp:cNvSpPr/>
      </dsp:nvSpPr>
      <dsp:spPr>
        <a:xfrm>
          <a:off x="6406066" y="417045"/>
          <a:ext cx="348023" cy="4071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406066" y="498469"/>
        <a:ext cx="243616" cy="244273"/>
      </dsp:txXfrm>
    </dsp:sp>
    <dsp:sp modelId="{5A110A51-8F28-4CFB-ABDC-D5E48D01748D}">
      <dsp:nvSpPr>
        <dsp:cNvPr id="0" name=""/>
        <dsp:cNvSpPr/>
      </dsp:nvSpPr>
      <dsp:spPr>
        <a:xfrm>
          <a:off x="6898551" y="128120"/>
          <a:ext cx="1641618" cy="9849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solidFill>
                <a:schemeClr val="tx1"/>
              </a:solidFill>
            </a:rPr>
            <a:t>Standaard</a:t>
          </a:r>
          <a:endParaRPr lang="en-US" sz="1400" kern="1200" dirty="0">
            <a:solidFill>
              <a:schemeClr val="tx1"/>
            </a:solidFill>
          </a:endParaRPr>
        </a:p>
      </dsp:txBody>
      <dsp:txXfrm>
        <a:off x="6927400" y="156969"/>
        <a:ext cx="1583920" cy="9272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7"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21/12/2018</a:t>
            </a:fld>
            <a:endParaRPr lang="nl-BE"/>
          </a:p>
        </p:txBody>
      </p:sp>
      <p:sp>
        <p:nvSpPr>
          <p:cNvPr id="8" name="Footer Placeholder 3"/>
          <p:cNvSpPr>
            <a:spLocks noGrp="1"/>
          </p:cNvSpPr>
          <p:nvPr>
            <p:ph type="ftr" sz="quarter" idx="2"/>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9" name="Slide Number Placeholder 4"/>
          <p:cNvSpPr>
            <a:spLocks noGrp="1"/>
          </p:cNvSpPr>
          <p:nvPr>
            <p:ph type="sldNum" sz="quarter" idx="3"/>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3906562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8" name="Header Placeholder 1"/>
          <p:cNvSpPr>
            <a:spLocks noGrp="1"/>
          </p:cNvSpPr>
          <p:nvPr>
            <p:ph type="hdr" sz="quarter"/>
          </p:nvPr>
        </p:nvSpPr>
        <p:spPr>
          <a:xfrm>
            <a:off x="476670" y="179512"/>
            <a:ext cx="3407942" cy="279276"/>
          </a:xfrm>
          <a:prstGeom prst="rect">
            <a:avLst/>
          </a:prstGeom>
        </p:spPr>
        <p:txBody>
          <a:bodyPr vert="horz" lIns="91440" tIns="45720" rIns="91440" bIns="45720" rtlCol="0"/>
          <a:lstStyle>
            <a:lvl1pPr algn="l">
              <a:defRPr sz="1200"/>
            </a:lvl1pPr>
          </a:lstStyle>
          <a:p>
            <a:endParaRPr lang="nl-BE" dirty="0">
              <a:latin typeface="FlandersArtSans-Regular" panose="00000500000000000000" pitchFamily="2" charset="0"/>
            </a:endParaRPr>
          </a:p>
        </p:txBody>
      </p:sp>
      <p:sp>
        <p:nvSpPr>
          <p:cNvPr id="9" name="Date Placeholder 2"/>
          <p:cNvSpPr>
            <a:spLocks noGrp="1"/>
          </p:cNvSpPr>
          <p:nvPr>
            <p:ph type="dt" sz="quarter" idx="1"/>
          </p:nvPr>
        </p:nvSpPr>
        <p:spPr>
          <a:xfrm>
            <a:off x="4941168" y="179512"/>
            <a:ext cx="1483197" cy="279276"/>
          </a:xfrm>
          <a:prstGeom prst="rect">
            <a:avLst/>
          </a:prstGeom>
        </p:spPr>
        <p:txBody>
          <a:bodyPr vert="horz" lIns="91440" tIns="45720" rIns="91440" bIns="45720" rtlCol="0"/>
          <a:lstStyle>
            <a:lvl1pPr algn="r">
              <a:defRPr sz="1200"/>
            </a:lvl1pPr>
          </a:lstStyle>
          <a:p>
            <a:fld id="{BF415B66-BF51-4972-819E-6E18353EB769}" type="datetimeFigureOut">
              <a:rPr lang="nl-BE" smtClean="0"/>
              <a:t>21/12/2018</a:t>
            </a:fld>
            <a:endParaRPr lang="nl-BE"/>
          </a:p>
        </p:txBody>
      </p:sp>
      <p:sp>
        <p:nvSpPr>
          <p:cNvPr id="10" name="Footer Placeholder 3"/>
          <p:cNvSpPr>
            <a:spLocks noGrp="1"/>
          </p:cNvSpPr>
          <p:nvPr>
            <p:ph type="ftr" sz="quarter" idx="4"/>
          </p:nvPr>
        </p:nvSpPr>
        <p:spPr>
          <a:xfrm>
            <a:off x="476671" y="8685212"/>
            <a:ext cx="3407941" cy="279276"/>
          </a:xfrm>
          <a:prstGeom prst="rect">
            <a:avLst/>
          </a:prstGeom>
        </p:spPr>
        <p:txBody>
          <a:bodyPr vert="horz" lIns="91440" tIns="45720" rIns="91440" bIns="45720" rtlCol="0" anchor="b"/>
          <a:lstStyle>
            <a:lvl1pPr algn="l">
              <a:defRPr sz="1200"/>
            </a:lvl1pPr>
          </a:lstStyle>
          <a:p>
            <a:endParaRPr lang="nl-BE" dirty="0"/>
          </a:p>
        </p:txBody>
      </p:sp>
      <p:sp>
        <p:nvSpPr>
          <p:cNvPr id="11" name="Slide Number Placeholder 4"/>
          <p:cNvSpPr>
            <a:spLocks noGrp="1"/>
          </p:cNvSpPr>
          <p:nvPr>
            <p:ph type="sldNum" sz="quarter" idx="5"/>
          </p:nvPr>
        </p:nvSpPr>
        <p:spPr>
          <a:xfrm>
            <a:off x="5661248" y="8685213"/>
            <a:ext cx="763117" cy="279275"/>
          </a:xfrm>
          <a:prstGeom prst="rect">
            <a:avLst/>
          </a:prstGeom>
        </p:spPr>
        <p:txBody>
          <a:bodyPr vert="horz" lIns="91440" tIns="45720" rIns="91440" bIns="45720" rtlCol="0" anchor="b"/>
          <a:lstStyle>
            <a:lvl1pPr algn="r">
              <a:defRPr sz="1200"/>
            </a:lvl1pPr>
          </a:lstStyle>
          <a:p>
            <a:fld id="{31D57D71-DFD4-49A2-8FE9-9156F9579F84}" type="slidenum">
              <a:rPr lang="nl-BE" smtClean="0">
                <a:latin typeface="FlandersArtSans-Regular" panose="00000500000000000000" pitchFamily="2" charset="0"/>
              </a:rPr>
              <a:t>‹#›</a:t>
            </a:fld>
            <a:endParaRPr lang="nl-BE">
              <a:latin typeface="FlandersArtSans-Regular" panose="00000500000000000000" pitchFamily="2" charset="0"/>
            </a:endParaRPr>
          </a:p>
        </p:txBody>
      </p:sp>
    </p:spTree>
    <p:extLst>
      <p:ext uri="{BB962C8B-B14F-4D97-AF65-F5344CB8AC3E}">
        <p14:creationId xmlns:p14="http://schemas.microsoft.com/office/powerpoint/2010/main" val="2944797008"/>
      </p:ext>
    </p:extLst>
  </p:cSld>
  <p:clrMap bg1="lt1" tx1="dk1" bg2="lt2" tx2="dk2" accent1="accent1" accent2="accent2" accent3="accent3" accent4="accent4" accent5="accent5" accent6="accent6" hlink="hlink" folHlink="folHlink"/>
  <p:notesStyle>
    <a:lvl1pPr marL="171419"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1pPr>
    <a:lvl2pPr marL="36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2pPr>
    <a:lvl3pPr marL="54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3pPr>
    <a:lvl4pPr marL="720000" indent="-171419" algn="l" defTabSz="914235" rtl="0" eaLnBrk="1" latinLnBrk="0" hangingPunct="1">
      <a:buFont typeface="Wingdings" panose="05000000000000000000" pitchFamily="2" charset="2"/>
      <a:buChar char="§"/>
      <a:defRPr sz="1200" kern="1200">
        <a:solidFill>
          <a:schemeClr val="tx1"/>
        </a:solidFill>
        <a:latin typeface="FlandersArtSans-Regular" panose="00000500000000000000" pitchFamily="2" charset="0"/>
        <a:ea typeface="+mn-ea"/>
        <a:cs typeface="+mn-cs"/>
      </a:defRPr>
    </a:lvl4pPr>
    <a:lvl5pPr marL="900000" indent="-171419" algn="l" defTabSz="914235" rtl="0" eaLnBrk="1" latinLnBrk="0" hangingPunct="1">
      <a:buFont typeface="FlandersArtSans-Regular" panose="00000500000000000000" pitchFamily="2" charset="0"/>
      <a:buChar char="&gt;"/>
      <a:defRPr sz="1200" kern="1200">
        <a:solidFill>
          <a:schemeClr val="tx1"/>
        </a:solidFill>
        <a:latin typeface="FlandersArtSans-Regular" panose="00000500000000000000" pitchFamily="2" charset="0"/>
        <a:ea typeface="+mn-ea"/>
        <a:cs typeface="+mn-cs"/>
      </a:defRPr>
    </a:lvl5pPr>
    <a:lvl6pPr marL="2285588" algn="l" defTabSz="914235" rtl="0" eaLnBrk="1" latinLnBrk="0" hangingPunct="1">
      <a:defRPr sz="1200" kern="1200">
        <a:solidFill>
          <a:schemeClr val="tx1"/>
        </a:solidFill>
        <a:latin typeface="+mn-lt"/>
        <a:ea typeface="+mn-ea"/>
        <a:cs typeface="+mn-cs"/>
      </a:defRPr>
    </a:lvl6pPr>
    <a:lvl7pPr marL="2742705" algn="l" defTabSz="914235" rtl="0" eaLnBrk="1" latinLnBrk="0" hangingPunct="1">
      <a:defRPr sz="1200" kern="1200">
        <a:solidFill>
          <a:schemeClr val="tx1"/>
        </a:solidFill>
        <a:latin typeface="+mn-lt"/>
        <a:ea typeface="+mn-ea"/>
        <a:cs typeface="+mn-cs"/>
      </a:defRPr>
    </a:lvl7pPr>
    <a:lvl8pPr marL="3199823" algn="l" defTabSz="914235" rtl="0" eaLnBrk="1" latinLnBrk="0" hangingPunct="1">
      <a:defRPr sz="1200" kern="1200">
        <a:solidFill>
          <a:schemeClr val="tx1"/>
        </a:solidFill>
        <a:latin typeface="+mn-lt"/>
        <a:ea typeface="+mn-ea"/>
        <a:cs typeface="+mn-cs"/>
      </a:defRPr>
    </a:lvl8pPr>
    <a:lvl9pPr marL="3656940" algn="l" defTabSz="91423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31D57D71-DFD4-49A2-8FE9-9156F9579F84}" type="slidenum">
              <a:rPr lang="nl-BE" smtClean="0">
                <a:latin typeface="FlandersArtSans-Regular" panose="00000500000000000000" pitchFamily="2" charset="0"/>
              </a:rPr>
              <a:t>2</a:t>
            </a:fld>
            <a:endParaRPr lang="nl-BE">
              <a:latin typeface="FlandersArtSans-Regular" panose="00000500000000000000" pitchFamily="2" charset="0"/>
            </a:endParaRPr>
          </a:p>
        </p:txBody>
      </p:sp>
    </p:spTree>
    <p:extLst>
      <p:ext uri="{BB962C8B-B14F-4D97-AF65-F5344CB8AC3E}">
        <p14:creationId xmlns:p14="http://schemas.microsoft.com/office/powerpoint/2010/main" val="209644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29</a:t>
            </a:fld>
            <a:endParaRPr lang="nl-BE">
              <a:latin typeface="FlandersArtSans-Regular" panose="00000500000000000000" pitchFamily="2" charset="0"/>
            </a:endParaRPr>
          </a:p>
        </p:txBody>
      </p:sp>
    </p:spTree>
    <p:extLst>
      <p:ext uri="{BB962C8B-B14F-4D97-AF65-F5344CB8AC3E}">
        <p14:creationId xmlns:p14="http://schemas.microsoft.com/office/powerpoint/2010/main" val="61122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r>
              <a:rPr lang="en-US" dirty="0" err="1">
                <a:latin typeface="Calibri"/>
                <a:cs typeface="Calibri"/>
              </a:rPr>
              <a:t>Opm</a:t>
            </a:r>
            <a:r>
              <a:rPr lang="en-US" dirty="0">
                <a:latin typeface="Calibri"/>
                <a:cs typeface="Calibri"/>
              </a:rPr>
              <a:t> Dirk: ...</a:t>
            </a:r>
            <a:r>
              <a:rPr lang="en-US" dirty="0" err="1">
                <a:latin typeface="Calibri"/>
                <a:cs typeface="Calibri"/>
              </a:rPr>
              <a:t>tenzij</a:t>
            </a:r>
            <a:r>
              <a:rPr lang="en-US" dirty="0">
                <a:latin typeface="Calibri"/>
                <a:cs typeface="Calibri"/>
              </a:rPr>
              <a:t> </a:t>
            </a:r>
            <a:r>
              <a:rPr lang="en-US" dirty="0" err="1">
                <a:latin typeface="Calibri"/>
                <a:cs typeface="Calibri"/>
              </a:rPr>
              <a:t>dit</a:t>
            </a:r>
            <a:r>
              <a:rPr lang="en-US" dirty="0">
                <a:latin typeface="Calibri"/>
                <a:cs typeface="Calibri"/>
              </a:rPr>
              <a:t> de </a:t>
            </a:r>
            <a:r>
              <a:rPr lang="en-US" dirty="0" err="1">
                <a:latin typeface="Calibri"/>
                <a:cs typeface="Calibri"/>
              </a:rPr>
              <a:t>enige</a:t>
            </a:r>
            <a:r>
              <a:rPr lang="en-US" dirty="0">
                <a:latin typeface="Calibri"/>
                <a:cs typeface="Calibri"/>
              </a:rPr>
              <a:t> </a:t>
            </a:r>
            <a:r>
              <a:rPr lang="en-US" dirty="0" err="1">
                <a:latin typeface="Calibri"/>
                <a:cs typeface="Calibri"/>
              </a:rPr>
              <a:t>manier</a:t>
            </a:r>
            <a:r>
              <a:rPr lang="en-US" dirty="0">
                <a:latin typeface="Calibri"/>
                <a:cs typeface="Calibri"/>
              </a:rPr>
              <a:t> is om </a:t>
            </a:r>
            <a:r>
              <a:rPr lang="en-US" dirty="0" err="1">
                <a:latin typeface="Calibri"/>
                <a:cs typeface="Calibri"/>
              </a:rPr>
              <a:t>bvb</a:t>
            </a:r>
            <a:r>
              <a:rPr lang="en-US" dirty="0">
                <a:latin typeface="Calibri"/>
                <a:cs typeface="Calibri"/>
              </a:rPr>
              <a:t> de datasets van </a:t>
            </a:r>
            <a:r>
              <a:rPr lang="en-US" dirty="0" err="1">
                <a:latin typeface="Calibri"/>
                <a:cs typeface="Calibri"/>
              </a:rPr>
              <a:t>een</a:t>
            </a:r>
            <a:r>
              <a:rPr lang="en-US" dirty="0">
                <a:latin typeface="Calibri"/>
                <a:cs typeface="Calibri"/>
              </a:rPr>
              <a:t> </a:t>
            </a:r>
            <a:r>
              <a:rPr lang="en-US" dirty="0" err="1">
                <a:latin typeface="Calibri"/>
                <a:cs typeface="Calibri"/>
              </a:rPr>
              <a:t>organisatie</a:t>
            </a:r>
            <a:r>
              <a:rPr lang="en-US" dirty="0">
                <a:latin typeface="Calibri"/>
                <a:cs typeface="Calibri"/>
              </a:rPr>
              <a:t> die </a:t>
            </a:r>
            <a:r>
              <a:rPr lang="en-US" dirty="0" err="1">
                <a:latin typeface="Calibri"/>
                <a:cs typeface="Calibri"/>
              </a:rPr>
              <a:t>ophoudt</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bestaan</a:t>
            </a:r>
            <a:r>
              <a:rPr lang="en-US" dirty="0">
                <a:latin typeface="Calibri"/>
                <a:cs typeface="Calibri"/>
              </a:rPr>
              <a:t>, </a:t>
            </a:r>
            <a:r>
              <a:rPr lang="en-US" dirty="0" err="1">
                <a:latin typeface="Calibri"/>
                <a:cs typeface="Calibri"/>
              </a:rPr>
              <a:t>te</a:t>
            </a:r>
            <a:r>
              <a:rPr lang="en-US" dirty="0">
                <a:latin typeface="Calibri"/>
                <a:cs typeface="Calibri"/>
              </a:rPr>
              <a:t> </a:t>
            </a:r>
            <a:r>
              <a:rPr lang="en-US" dirty="0" err="1">
                <a:latin typeface="Calibri"/>
                <a:cs typeface="Calibri"/>
              </a:rPr>
              <a:t>verwijderen</a:t>
            </a:r>
            <a:r>
              <a:rPr lang="en-US" dirty="0">
                <a:latin typeface="Calibri"/>
                <a:cs typeface="Calibri"/>
              </a:rPr>
              <a:t>.</a:t>
            </a: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30</a:t>
            </a:fld>
            <a:endParaRPr lang="nl-BE">
              <a:latin typeface="FlandersArtSans-Regular" panose="00000500000000000000" pitchFamily="2" charset="0"/>
            </a:endParaRPr>
          </a:p>
        </p:txBody>
      </p:sp>
    </p:spTree>
    <p:extLst>
      <p:ext uri="{BB962C8B-B14F-4D97-AF65-F5344CB8AC3E}">
        <p14:creationId xmlns:p14="http://schemas.microsoft.com/office/powerpoint/2010/main" val="1499514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nl-NL" dirty="0"/>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31</a:t>
            </a:fld>
            <a:endParaRPr lang="nl-BE">
              <a:latin typeface="FlandersArtSans-Regular" panose="00000500000000000000" pitchFamily="2" charset="0"/>
            </a:endParaRPr>
          </a:p>
        </p:txBody>
      </p:sp>
    </p:spTree>
    <p:extLst>
      <p:ext uri="{BB962C8B-B14F-4D97-AF65-F5344CB8AC3E}">
        <p14:creationId xmlns:p14="http://schemas.microsoft.com/office/powerpoint/2010/main" val="3920482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a:latin typeface="Calibri"/>
              <a:cs typeface="Calibri"/>
            </a:endParaRPr>
          </a:p>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37</a:t>
            </a:fld>
            <a:endParaRPr lang="nl-BE">
              <a:latin typeface="FlandersArtSans-Regular" panose="00000500000000000000" pitchFamily="2" charset="0"/>
            </a:endParaRPr>
          </a:p>
        </p:txBody>
      </p:sp>
    </p:spTree>
    <p:extLst>
      <p:ext uri="{BB962C8B-B14F-4D97-AF65-F5344CB8AC3E}">
        <p14:creationId xmlns:p14="http://schemas.microsoft.com/office/powerpoint/2010/main" val="3404955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42</a:t>
            </a:fld>
            <a:endParaRPr lang="nl-BE">
              <a:latin typeface="FlandersArtSans-Regular" panose="00000500000000000000" pitchFamily="2" charset="0"/>
            </a:endParaRPr>
          </a:p>
        </p:txBody>
      </p:sp>
    </p:spTree>
    <p:extLst>
      <p:ext uri="{BB962C8B-B14F-4D97-AF65-F5344CB8AC3E}">
        <p14:creationId xmlns:p14="http://schemas.microsoft.com/office/powerpoint/2010/main" val="42771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4</a:t>
            </a:fld>
            <a:endParaRPr lang="nl-BE">
              <a:latin typeface="FlandersArtSans-Regular" panose="00000500000000000000" pitchFamily="2" charset="0"/>
            </a:endParaRPr>
          </a:p>
        </p:txBody>
      </p:sp>
    </p:spTree>
    <p:extLst>
      <p:ext uri="{BB962C8B-B14F-4D97-AF65-F5344CB8AC3E}">
        <p14:creationId xmlns:p14="http://schemas.microsoft.com/office/powerpoint/2010/main" val="157960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5</a:t>
            </a:fld>
            <a:endParaRPr lang="nl-BE">
              <a:latin typeface="FlandersArtSans-Regular" panose="00000500000000000000" pitchFamily="2" charset="0"/>
            </a:endParaRPr>
          </a:p>
        </p:txBody>
      </p:sp>
    </p:spTree>
    <p:extLst>
      <p:ext uri="{BB962C8B-B14F-4D97-AF65-F5344CB8AC3E}">
        <p14:creationId xmlns:p14="http://schemas.microsoft.com/office/powerpoint/2010/main" val="2328608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r>
              <a:rPr lang="en-US" dirty="0" err="1">
                <a:latin typeface="Calibri"/>
                <a:cs typeface="Calibri"/>
              </a:rPr>
              <a:t>Creatie</a:t>
            </a:r>
            <a:r>
              <a:rPr lang="en-US" dirty="0">
                <a:latin typeface="Calibri"/>
                <a:cs typeface="Calibri"/>
              </a:rPr>
              <a:t> -&gt; </a:t>
            </a:r>
            <a:r>
              <a:rPr lang="en-US" dirty="0" err="1">
                <a:latin typeface="Calibri"/>
                <a:cs typeface="Calibri"/>
              </a:rPr>
              <a:t>publicatiedatum</a:t>
            </a:r>
            <a:endParaRPr lang="nl-NL" dirty="0" err="1"/>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11</a:t>
            </a:fld>
            <a:endParaRPr lang="nl-BE">
              <a:latin typeface="FlandersArtSans-Regular" panose="00000500000000000000" pitchFamily="2" charset="0"/>
            </a:endParaRPr>
          </a:p>
        </p:txBody>
      </p:sp>
    </p:spTree>
    <p:extLst>
      <p:ext uri="{BB962C8B-B14F-4D97-AF65-F5344CB8AC3E}">
        <p14:creationId xmlns:p14="http://schemas.microsoft.com/office/powerpoint/2010/main" val="3550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21</a:t>
            </a:fld>
            <a:endParaRPr lang="nl-BE">
              <a:latin typeface="FlandersArtSans-Regular" panose="00000500000000000000" pitchFamily="2" charset="0"/>
            </a:endParaRPr>
          </a:p>
        </p:txBody>
      </p:sp>
    </p:spTree>
    <p:extLst>
      <p:ext uri="{BB962C8B-B14F-4D97-AF65-F5344CB8AC3E}">
        <p14:creationId xmlns:p14="http://schemas.microsoft.com/office/powerpoint/2010/main" val="257164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22</a:t>
            </a:fld>
            <a:endParaRPr lang="nl-BE">
              <a:latin typeface="FlandersArtSans-Regular" panose="00000500000000000000" pitchFamily="2" charset="0"/>
            </a:endParaRPr>
          </a:p>
        </p:txBody>
      </p:sp>
    </p:spTree>
    <p:extLst>
      <p:ext uri="{BB962C8B-B14F-4D97-AF65-F5344CB8AC3E}">
        <p14:creationId xmlns:p14="http://schemas.microsoft.com/office/powerpoint/2010/main" val="74547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24</a:t>
            </a:fld>
            <a:endParaRPr lang="nl-BE">
              <a:latin typeface="FlandersArtSans-Regular" panose="00000500000000000000" pitchFamily="2" charset="0"/>
            </a:endParaRPr>
          </a:p>
        </p:txBody>
      </p:sp>
    </p:spTree>
    <p:extLst>
      <p:ext uri="{BB962C8B-B14F-4D97-AF65-F5344CB8AC3E}">
        <p14:creationId xmlns:p14="http://schemas.microsoft.com/office/powerpoint/2010/main" val="37726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25</a:t>
            </a:fld>
            <a:endParaRPr lang="nl-BE">
              <a:latin typeface="FlandersArtSans-Regular" panose="00000500000000000000" pitchFamily="2" charset="0"/>
            </a:endParaRPr>
          </a:p>
        </p:txBody>
      </p:sp>
    </p:spTree>
    <p:extLst>
      <p:ext uri="{BB962C8B-B14F-4D97-AF65-F5344CB8AC3E}">
        <p14:creationId xmlns:p14="http://schemas.microsoft.com/office/powerpoint/2010/main" val="46735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0815" indent="-170815">
              <a:buNone/>
            </a:pPr>
            <a:endParaRPr lang="en-US" dirty="0">
              <a:latin typeface="Calibri"/>
              <a:cs typeface="Calibri"/>
            </a:endParaRPr>
          </a:p>
        </p:txBody>
      </p:sp>
      <p:sp>
        <p:nvSpPr>
          <p:cNvPr id="4" name="Tijdelijke aanduiding voor dianummer 3"/>
          <p:cNvSpPr>
            <a:spLocks noGrp="1"/>
          </p:cNvSpPr>
          <p:nvPr>
            <p:ph type="sldNum" sz="quarter" idx="5"/>
          </p:nvPr>
        </p:nvSpPr>
        <p:spPr/>
        <p:txBody>
          <a:bodyPr/>
          <a:lstStyle/>
          <a:p>
            <a:fld id="{31D57D71-DFD4-49A2-8FE9-9156F9579F84}" type="slidenum">
              <a:rPr lang="nl-BE" smtClean="0">
                <a:latin typeface="FlandersArtSans-Regular" panose="00000500000000000000" pitchFamily="2" charset="0"/>
              </a:rPr>
              <a:t>27</a:t>
            </a:fld>
            <a:endParaRPr lang="nl-BE">
              <a:latin typeface="FlandersArtSans-Regular" panose="00000500000000000000" pitchFamily="2" charset="0"/>
            </a:endParaRPr>
          </a:p>
        </p:txBody>
      </p:sp>
    </p:spTree>
    <p:extLst>
      <p:ext uri="{BB962C8B-B14F-4D97-AF65-F5344CB8AC3E}">
        <p14:creationId xmlns:p14="http://schemas.microsoft.com/office/powerpoint/2010/main" val="2004098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p:spTree>
      <p:nvGrpSpPr>
        <p:cNvPr id="1" name=""/>
        <p:cNvGrpSpPr/>
        <p:nvPr/>
      </p:nvGrpSpPr>
      <p:grpSpPr>
        <a:xfrm>
          <a:off x="0" y="0"/>
          <a:ext cx="0" cy="0"/>
          <a:chOff x="0" y="0"/>
          <a:chExt cx="0" cy="0"/>
        </a:xfrm>
      </p:grpSpPr>
      <p:sp>
        <p:nvSpPr>
          <p:cNvPr id="54" name="Shape 54"/>
          <p:cNvSpPr/>
          <p:nvPr userDrawn="1"/>
        </p:nvSpPr>
        <p:spPr>
          <a:xfrm>
            <a:off x="2" y="0"/>
            <a:ext cx="9615725" cy="6858000"/>
          </a:xfrm>
          <a:custGeom>
            <a:avLst/>
            <a:gdLst/>
            <a:ahLst/>
            <a:cxnLst>
              <a:cxn ang="0">
                <a:pos x="wd2" y="hd2"/>
              </a:cxn>
              <a:cxn ang="5400000">
                <a:pos x="wd2" y="hd2"/>
              </a:cxn>
              <a:cxn ang="10800000">
                <a:pos x="wd2" y="hd2"/>
              </a:cxn>
              <a:cxn ang="16200000">
                <a:pos x="wd2" y="hd2"/>
              </a:cxn>
            </a:cxnLst>
            <a:rect l="0" t="0" r="r" b="b"/>
            <a:pathLst>
              <a:path w="21600" h="21600" extrusionOk="0">
                <a:moveTo>
                  <a:pt x="0" y="37"/>
                </a:moveTo>
                <a:lnTo>
                  <a:pt x="18835" y="0"/>
                </a:lnTo>
                <a:lnTo>
                  <a:pt x="21600" y="21600"/>
                </a:lnTo>
                <a:lnTo>
                  <a:pt x="33" y="21600"/>
                </a:lnTo>
                <a:lnTo>
                  <a:pt x="0" y="37"/>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56" name="image3.png"/>
          <p:cNvPicPr/>
          <p:nvPr/>
        </p:nvPicPr>
        <p:blipFill>
          <a:blip r:embed="rId2">
            <a:extLst/>
          </a:blip>
          <a:stretch>
            <a:fillRect/>
          </a:stretch>
        </p:blipFill>
        <p:spPr>
          <a:xfrm>
            <a:off x="700173" y="692695"/>
            <a:ext cx="1950001" cy="734484"/>
          </a:xfrm>
          <a:prstGeom prst="rect">
            <a:avLst/>
          </a:prstGeom>
          <a:ln w="12700">
            <a:miter lim="400000"/>
          </a:ln>
        </p:spPr>
      </p:pic>
      <p:sp>
        <p:nvSpPr>
          <p:cNvPr id="9" name="Subtitle 2"/>
          <p:cNvSpPr>
            <a:spLocks noGrp="1"/>
          </p:cNvSpPr>
          <p:nvPr>
            <p:ph type="subTitle" idx="1"/>
          </p:nvPr>
        </p:nvSpPr>
        <p:spPr>
          <a:xfrm>
            <a:off x="1028711" y="4509834"/>
            <a:ext cx="7434681"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0" name="Shape 7"/>
          <p:cNvSpPr>
            <a:spLocks noGrp="1"/>
          </p:cNvSpPr>
          <p:nvPr>
            <p:ph type="title"/>
          </p:nvPr>
        </p:nvSpPr>
        <p:spPr>
          <a:xfrm>
            <a:off x="1028712" y="1551752"/>
            <a:ext cx="7434681"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6" name="TextBox 15"/>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197065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oud met bijschrift">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62524" y="365128"/>
            <a:ext cx="3023824" cy="1325563"/>
          </a:xfrm>
          <a:prstGeom prst="rect">
            <a:avLst/>
          </a:prstGeom>
        </p:spPr>
        <p:txBody>
          <a:bodyPr vert="horz" lIns="91440" tIns="45720" rIns="91440" bIns="45720" rtlCol="0" anchor="t">
            <a:normAutofit/>
          </a:bodyPr>
          <a:lstStyle>
            <a:lvl1pPr>
              <a:defRPr sz="2400">
                <a:latin typeface="FlandersArtSans-Bold" panose="00000800000000000000" pitchFamily="2" charset="0"/>
              </a:defRPr>
            </a:lvl1pPr>
          </a:lstStyle>
          <a:p>
            <a:r>
              <a:rPr lang="nl-NL"/>
              <a:t>Klik om de stijl te bewerken</a:t>
            </a:r>
            <a:endParaRPr lang="nl-BE" dirty="0"/>
          </a:p>
        </p:txBody>
      </p:sp>
      <p:sp>
        <p:nvSpPr>
          <p:cNvPr id="7" name="Shape 40"/>
          <p:cNvSpPr>
            <a:spLocks noGrp="1"/>
          </p:cNvSpPr>
          <p:nvPr>
            <p:ph type="body" idx="1"/>
          </p:nvPr>
        </p:nvSpPr>
        <p:spPr>
          <a:xfrm>
            <a:off x="662524" y="5892601"/>
            <a:ext cx="3023824"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10" name="Content Placeholder 2"/>
          <p:cNvSpPr>
            <a:spLocks noGrp="1"/>
          </p:cNvSpPr>
          <p:nvPr>
            <p:ph sz="quarter" idx="10"/>
          </p:nvPr>
        </p:nvSpPr>
        <p:spPr>
          <a:xfrm>
            <a:off x="3842570" y="365126"/>
            <a:ext cx="5382393" cy="6109416"/>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18091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0" name="Shape 40"/>
          <p:cNvSpPr>
            <a:spLocks noGrp="1"/>
          </p:cNvSpPr>
          <p:nvPr>
            <p:ph type="body" idx="1"/>
          </p:nvPr>
        </p:nvSpPr>
        <p:spPr>
          <a:xfrm>
            <a:off x="1432474" y="5817248"/>
            <a:ext cx="6963661" cy="581943"/>
          </a:xfrm>
          <a:prstGeom prst="rect">
            <a:avLst/>
          </a:prstGeom>
        </p:spPr>
        <p:txBody>
          <a:bodyPr/>
          <a:lstStyle>
            <a:lvl1pPr marL="0" indent="0">
              <a:spcBef>
                <a:spcPts val="300"/>
              </a:spcBef>
              <a:buSzTx/>
              <a:buFontTx/>
              <a:buNone/>
              <a:defRPr sz="1400">
                <a:latin typeface="FlandersArtSans-Regular" panose="00000500000000000000" pitchFamily="2" charset="0"/>
              </a:defRPr>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lang="nl-NL" sz="1400"/>
              <a:t>Tekststijl van het model bewerken</a:t>
            </a:r>
          </a:p>
        </p:txBody>
      </p:sp>
      <p:sp>
        <p:nvSpPr>
          <p:cNvPr id="3" name="Picture Placeholder 2"/>
          <p:cNvSpPr>
            <a:spLocks noGrp="1"/>
          </p:cNvSpPr>
          <p:nvPr>
            <p:ph type="pic" sz="quarter" idx="10"/>
          </p:nvPr>
        </p:nvSpPr>
        <p:spPr>
          <a:xfrm>
            <a:off x="1432472" y="1499129"/>
            <a:ext cx="6963662" cy="4168466"/>
          </a:xfrm>
        </p:spPr>
        <p:txBody>
          <a:bodyPr/>
          <a:lstStyle>
            <a:lvl1pPr marL="0" indent="0">
              <a:buNone/>
              <a:defRPr>
                <a:latin typeface="FlandersArtSans-Regular" panose="00000500000000000000" pitchFamily="2" charset="0"/>
              </a:defRPr>
            </a:lvl1pPr>
          </a:lstStyle>
          <a:p>
            <a:r>
              <a:rPr lang="nl-NL"/>
              <a:t>Klik op het pictogram als u een afbeelding wilt toevoegen</a:t>
            </a:r>
            <a:endParaRPr lang="nl-BE" dirty="0"/>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197967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154" y="-21307"/>
            <a:ext cx="8762846" cy="5643664"/>
          </a:xfrm>
          <a:prstGeom prst="rect">
            <a:avLst/>
          </a:prstGeom>
        </p:spPr>
      </p:pic>
      <p:sp>
        <p:nvSpPr>
          <p:cNvPr id="15" name="Shape 108"/>
          <p:cNvSpPr/>
          <p:nvPr userDrawn="1"/>
        </p:nvSpPr>
        <p:spPr>
          <a:xfrm>
            <a:off x="1" y="-21306"/>
            <a:ext cx="6861969" cy="68793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215" y="0"/>
                </a:lnTo>
                <a:lnTo>
                  <a:pt x="21600" y="21600"/>
                </a:lnTo>
                <a:lnTo>
                  <a:pt x="34" y="21600"/>
                </a:lnTo>
                <a:lnTo>
                  <a:pt x="0" y="0"/>
                </a:lnTo>
                <a:close/>
              </a:path>
            </a:pathLst>
          </a:cu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6" name="image3.png"/>
          <p:cNvPicPr/>
          <p:nvPr userDrawn="1"/>
        </p:nvPicPr>
        <p:blipFill>
          <a:blip r:embed="rId3">
            <a:extLst/>
          </a:blip>
          <a:stretch>
            <a:fillRect/>
          </a:stretch>
        </p:blipFill>
        <p:spPr>
          <a:xfrm>
            <a:off x="700173" y="692695"/>
            <a:ext cx="1950001" cy="734484"/>
          </a:xfrm>
          <a:prstGeom prst="rect">
            <a:avLst/>
          </a:prstGeom>
          <a:ln w="12700">
            <a:miter lim="400000"/>
          </a:ln>
        </p:spPr>
      </p:pic>
      <p:sp>
        <p:nvSpPr>
          <p:cNvPr id="10" name="Subtitle 2"/>
          <p:cNvSpPr>
            <a:spLocks noGrp="1"/>
          </p:cNvSpPr>
          <p:nvPr>
            <p:ph type="subTitle" idx="1"/>
          </p:nvPr>
        </p:nvSpPr>
        <p:spPr>
          <a:xfrm>
            <a:off x="1028712" y="4509834"/>
            <a:ext cx="5094419" cy="1112525"/>
          </a:xfrm>
        </p:spPr>
        <p:txBody>
          <a:bodyPr/>
          <a:lstStyle>
            <a:lvl1pPr marL="0" indent="0" algn="l">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12" name="Shape 7"/>
          <p:cNvSpPr>
            <a:spLocks noGrp="1"/>
          </p:cNvSpPr>
          <p:nvPr>
            <p:ph type="title"/>
          </p:nvPr>
        </p:nvSpPr>
        <p:spPr>
          <a:xfrm>
            <a:off x="1028711" y="1551752"/>
            <a:ext cx="4236324" cy="2794621"/>
          </a:xfrm>
          <a:prstGeom prst="rect">
            <a:avLst/>
          </a:prstGeom>
        </p:spPr>
        <p:txBody>
          <a:bodyPr anchor="b"/>
          <a:lstStyle>
            <a:lvl1pPr algn="l">
              <a:defRPr sz="3600">
                <a:solidFill>
                  <a:schemeClr val="tx1"/>
                </a:solidFill>
                <a:latin typeface="FlandersArtSans-Bold" panose="00000800000000000000" pitchFamily="2" charset="0"/>
              </a:defRPr>
            </a:lvl1pPr>
          </a:lstStyle>
          <a:p>
            <a:pPr lvl="0">
              <a:defRPr sz="1800" b="0"/>
            </a:pPr>
            <a:r>
              <a:rPr lang="nl-NL" sz="3600" b="1"/>
              <a:t>Klik om de stijl te bewerken</a:t>
            </a:r>
            <a:endParaRPr sz="3600" b="1" dirty="0"/>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7" name="TextBox 16"/>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Tree>
    <p:extLst>
      <p:ext uri="{BB962C8B-B14F-4D97-AF65-F5344CB8AC3E}">
        <p14:creationId xmlns:p14="http://schemas.microsoft.com/office/powerpoint/2010/main" val="67073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3">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0490" y="1"/>
            <a:ext cx="9555510" cy="5622356"/>
          </a:xfrm>
          <a:prstGeom prst="rect">
            <a:avLst/>
          </a:prstGeom>
          <a:noFill/>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0172" y="5770201"/>
            <a:ext cx="1525527" cy="396241"/>
          </a:xfrm>
          <a:prstGeom prst="rect">
            <a:avLst/>
          </a:prstGeom>
        </p:spPr>
      </p:pic>
      <p:sp>
        <p:nvSpPr>
          <p:cNvPr id="12" name="Shape 7"/>
          <p:cNvSpPr>
            <a:spLocks noGrp="1"/>
          </p:cNvSpPr>
          <p:nvPr>
            <p:ph type="title"/>
          </p:nvPr>
        </p:nvSpPr>
        <p:spPr>
          <a:xfrm>
            <a:off x="1028712" y="1551752"/>
            <a:ext cx="7429500" cy="2794621"/>
          </a:xfrm>
          <a:prstGeom prst="rect">
            <a:avLst/>
          </a:prstGeom>
          <a:noFill/>
        </p:spPr>
        <p:txBody>
          <a:bodyPr anchor="b"/>
          <a:lstStyle>
            <a:lvl1pPr algn="l">
              <a:defRPr sz="3600">
                <a:solidFill>
                  <a:schemeClr val="accent1"/>
                </a:solidFill>
                <a:latin typeface="FlandersArtSans-Bold" panose="00000800000000000000" pitchFamily="2" charset="0"/>
              </a:defRPr>
            </a:lvl1pPr>
          </a:lstStyle>
          <a:p>
            <a:pPr lvl="0">
              <a:defRPr sz="1800" b="0"/>
            </a:pPr>
            <a:r>
              <a:rPr lang="nl-NL" sz="3600" b="1"/>
              <a:t>Klik om de stijl te bewerken</a:t>
            </a:r>
            <a:endParaRPr sz="3600" b="1" dirty="0"/>
          </a:p>
        </p:txBody>
      </p:sp>
      <p:sp>
        <p:nvSpPr>
          <p:cNvPr id="13"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0171" y="687274"/>
            <a:ext cx="1950000" cy="701014"/>
          </a:xfrm>
          <a:prstGeom prst="rect">
            <a:avLst/>
          </a:prstGeom>
        </p:spPr>
      </p:pic>
      <p:sp>
        <p:nvSpPr>
          <p:cNvPr id="14" name="TextBox 13"/>
          <p:cNvSpPr txBox="1"/>
          <p:nvPr userDrawn="1"/>
        </p:nvSpPr>
        <p:spPr>
          <a:xfrm>
            <a:off x="6591183" y="5889445"/>
            <a:ext cx="3198355" cy="276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r" defTabSz="914400" rtl="0" fontAlgn="auto" latinLnBrk="1" hangingPunct="0">
              <a:lnSpc>
                <a:spcPct val="100000"/>
              </a:lnSpc>
              <a:spcBef>
                <a:spcPts val="0"/>
              </a:spcBef>
              <a:spcAft>
                <a:spcPts val="0"/>
              </a:spcAft>
              <a:buClrTx/>
              <a:buSzTx/>
              <a:buFontTx/>
              <a:buNone/>
              <a:tabLst/>
            </a:pPr>
            <a:r>
              <a:rPr kumimoji="0" lang="nl-BE" sz="1200" b="0" i="0" u="none" strike="noStrike" cap="none" spc="0" normalizeH="0" baseline="0" dirty="0">
                <a:ln>
                  <a:noFill/>
                </a:ln>
                <a:solidFill>
                  <a:srgbClr val="000000"/>
                </a:solidFill>
                <a:effectLst/>
                <a:uFillTx/>
                <a:latin typeface="FlandersArtSans-Regular" panose="00000500000000000000" pitchFamily="2" charset="0"/>
                <a:ea typeface="FlandersArtSans-Regular"/>
                <a:cs typeface="FlandersArtSans-Regular"/>
                <a:sym typeface="FlandersArtSans-Regular"/>
              </a:rPr>
              <a:t>www.vlaanderen.be/informatievlaanderen</a:t>
            </a:r>
          </a:p>
        </p:txBody>
      </p:sp>
      <p:sp>
        <p:nvSpPr>
          <p:cNvPr id="11" name="Subtitle 2"/>
          <p:cNvSpPr>
            <a:spLocks noGrp="1"/>
          </p:cNvSpPr>
          <p:nvPr>
            <p:ph type="subTitle" idx="1"/>
          </p:nvPr>
        </p:nvSpPr>
        <p:spPr>
          <a:xfrm>
            <a:off x="1028712" y="4509834"/>
            <a:ext cx="7429501" cy="948859"/>
          </a:xfrm>
          <a:noFill/>
        </p:spPr>
        <p:txBody>
          <a:bodyPr/>
          <a:lstStyle>
            <a:lvl1pPr marL="0" indent="0" algn="l">
              <a:buNone/>
              <a:defRPr sz="2400">
                <a:solidFill>
                  <a:schemeClr val="bg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103679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ssentitel">
    <p:spTree>
      <p:nvGrpSpPr>
        <p:cNvPr id="1" name=""/>
        <p:cNvGrpSpPr/>
        <p:nvPr/>
      </p:nvGrpSpPr>
      <p:grpSpPr>
        <a:xfrm>
          <a:off x="0" y="0"/>
          <a:ext cx="0" cy="0"/>
          <a:chOff x="0" y="0"/>
          <a:chExt cx="0" cy="0"/>
        </a:xfrm>
      </p:grpSpPr>
      <p:sp>
        <p:nvSpPr>
          <p:cNvPr id="7"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
        <p:nvSpPr>
          <p:cNvPr id="4"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Tree>
    <p:extLst>
      <p:ext uri="{BB962C8B-B14F-4D97-AF65-F5344CB8AC3E}">
        <p14:creationId xmlns:p14="http://schemas.microsoft.com/office/powerpoint/2010/main" val="83820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titel 2">
    <p:spTree>
      <p:nvGrpSpPr>
        <p:cNvPr id="1" name=""/>
        <p:cNvGrpSpPr/>
        <p:nvPr/>
      </p:nvGrpSpPr>
      <p:grpSpPr>
        <a:xfrm>
          <a:off x="0" y="0"/>
          <a:ext cx="0" cy="0"/>
          <a:chOff x="0" y="0"/>
          <a:chExt cx="0" cy="0"/>
        </a:xfrm>
      </p:grpSpPr>
      <p:pic>
        <p:nvPicPr>
          <p:cNvPr id="10" name="image1.png"/>
          <p:cNvPicPr/>
          <p:nvPr/>
        </p:nvPicPr>
        <p:blipFill>
          <a:blip r:embed="rId2">
            <a:extLst/>
          </a:blip>
          <a:srcRect l="763" t="1399" r="6439" b="3435"/>
          <a:stretch>
            <a:fillRect/>
          </a:stretch>
        </p:blipFill>
        <p:spPr>
          <a:xfrm>
            <a:off x="350488" y="-1"/>
            <a:ext cx="9555512" cy="6858001"/>
          </a:xfrm>
          <a:prstGeom prst="rect">
            <a:avLst/>
          </a:prstGeom>
          <a:ln w="12700">
            <a:miter lim="400000"/>
          </a:ln>
        </p:spPr>
      </p:pic>
      <p:sp>
        <p:nvSpPr>
          <p:cNvPr id="5" name="Subtitle 2"/>
          <p:cNvSpPr>
            <a:spLocks noGrp="1"/>
          </p:cNvSpPr>
          <p:nvPr>
            <p:ph type="subTitle" idx="1"/>
          </p:nvPr>
        </p:nvSpPr>
        <p:spPr>
          <a:xfrm>
            <a:off x="1965158" y="4941168"/>
            <a:ext cx="7429500" cy="1655762"/>
          </a:xfrm>
        </p:spPr>
        <p:txBody>
          <a:bodyPr/>
          <a:lstStyle>
            <a:lvl1pPr marL="0" indent="0" algn="r">
              <a:buNone/>
              <a:defRPr sz="2400">
                <a:solidFill>
                  <a:schemeClr val="tx2"/>
                </a:solidFill>
                <a:latin typeface="FlandersArtSans-Regular"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6" name="Shape 7"/>
          <p:cNvSpPr>
            <a:spLocks noGrp="1"/>
          </p:cNvSpPr>
          <p:nvPr>
            <p:ph type="title"/>
          </p:nvPr>
        </p:nvSpPr>
        <p:spPr>
          <a:xfrm>
            <a:off x="974559" y="2002534"/>
            <a:ext cx="8420101" cy="2794621"/>
          </a:xfrm>
          <a:prstGeom prst="rect">
            <a:avLst/>
          </a:prstGeom>
        </p:spPr>
        <p:txBody>
          <a:bodyPr anchor="b"/>
          <a:lstStyle>
            <a:lvl1pPr algn="r">
              <a:defRPr sz="3600">
                <a:latin typeface="FlandersArtSans-Bold" panose="00000800000000000000" pitchFamily="2" charset="0"/>
              </a:defRPr>
            </a:lvl1pPr>
          </a:lstStyle>
          <a:p>
            <a:pPr lvl="0">
              <a:defRPr sz="1800" b="0"/>
            </a:pPr>
            <a:r>
              <a:rPr lang="nl-NL" sz="3600" b="1"/>
              <a:t>Klik om de stijl te bewerken</a:t>
            </a:r>
            <a:endParaRPr sz="3600" b="1" dirty="0"/>
          </a:p>
        </p:txBody>
      </p:sp>
    </p:spTree>
    <p:extLst>
      <p:ext uri="{BB962C8B-B14F-4D97-AF65-F5344CB8AC3E}">
        <p14:creationId xmlns:p14="http://schemas.microsoft.com/office/powerpoint/2010/main" val="296733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Inhou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9"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1"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2"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88815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dubbele Inhoud">
    <p:spTree>
      <p:nvGrpSpPr>
        <p:cNvPr id="1" name=""/>
        <p:cNvGrpSpPr/>
        <p:nvPr/>
      </p:nvGrpSpPr>
      <p:grpSpPr>
        <a:xfrm>
          <a:off x="0" y="0"/>
          <a:ext cx="0" cy="0"/>
          <a:chOff x="0" y="0"/>
          <a:chExt cx="0" cy="0"/>
        </a:xfrm>
      </p:grpSpPr>
      <p:sp>
        <p:nvSpPr>
          <p:cNvPr id="9" name="Content Placeholder 2"/>
          <p:cNvSpPr>
            <a:spLocks noGrp="1"/>
          </p:cNvSpPr>
          <p:nvPr>
            <p:ph sz="quarter" idx="10"/>
          </p:nvPr>
        </p:nvSpPr>
        <p:spPr>
          <a:xfrm>
            <a:off x="681038"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Regular" panose="000005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Regular" panose="000005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11"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12"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3"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
        <p:nvSpPr>
          <p:cNvPr id="18" name="Content Placeholder 2"/>
          <p:cNvSpPr>
            <a:spLocks noGrp="1"/>
          </p:cNvSpPr>
          <p:nvPr>
            <p:ph sz="quarter" idx="11"/>
          </p:nvPr>
        </p:nvSpPr>
        <p:spPr>
          <a:xfrm>
            <a:off x="5040876" y="1482215"/>
            <a:ext cx="4184087" cy="4992328"/>
          </a:xfrm>
        </p:spPr>
        <p:txBody>
          <a:bodyPr/>
          <a:lstStyle>
            <a:lvl1pPr marL="342900" marR="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1pPr>
            <a:lvl2pPr marL="783771" marR="0" indent="-326571"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2pPr>
            <a:lvl3pPr marL="1219200" marR="0" indent="-3048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3pPr>
            <a:lvl4pPr marL="1737360" marR="0" indent="-365760" defTabSz="914400" eaLnBrk="1" fontAlgn="auto" latinLnBrk="0" hangingPunct="1">
              <a:lnSpc>
                <a:spcPct val="100000"/>
              </a:lnSpc>
              <a:spcBef>
                <a:spcPts val="700"/>
              </a:spcBef>
              <a:spcAft>
                <a:spcPts val="0"/>
              </a:spcAft>
              <a:buClrTx/>
              <a:buSzPct val="100000"/>
              <a:buFont typeface="Wingdings" panose="05000000000000000000" pitchFamily="2" charset="2"/>
              <a:buChar char="§"/>
              <a:tabLst/>
              <a:defRPr>
                <a:latin typeface="FlandersArtSans-Light" panose="00000400000000000000" pitchFamily="2" charset="0"/>
              </a:defRPr>
            </a:lvl4pPr>
            <a:lvl5pPr marL="2194560" marR="0" indent="-36576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latin typeface="FlandersArtSans-Light" panose="00000400000000000000" pitchFamily="2" charset="0"/>
              </a:defRPr>
            </a:lvl5p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Tree>
    <p:extLst>
      <p:ext uri="{BB962C8B-B14F-4D97-AF65-F5344CB8AC3E}">
        <p14:creationId xmlns:p14="http://schemas.microsoft.com/office/powerpoint/2010/main" val="260631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kel Titel">
    <p:spTree>
      <p:nvGrpSpPr>
        <p:cNvPr id="1" name=""/>
        <p:cNvGrpSpPr/>
        <p:nvPr/>
      </p:nvGrpSpPr>
      <p:grpSpPr>
        <a:xfrm>
          <a:off x="0" y="0"/>
          <a:ext cx="0" cy="0"/>
          <a:chOff x="0" y="0"/>
          <a:chExt cx="0" cy="0"/>
        </a:xfrm>
      </p:grpSpPr>
      <p:sp>
        <p:nvSpPr>
          <p:cNvPr id="6"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1"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22429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o">
    <p:spTree>
      <p:nvGrpSpPr>
        <p:cNvPr id="1" name=""/>
        <p:cNvGrpSpPr/>
        <p:nvPr/>
      </p:nvGrpSpPr>
      <p:grpSpPr>
        <a:xfrm>
          <a:off x="0" y="0"/>
          <a:ext cx="0" cy="0"/>
          <a:chOff x="0" y="0"/>
          <a:chExt cx="0" cy="0"/>
        </a:xfrm>
      </p:grpSpPr>
      <p:sp>
        <p:nvSpPr>
          <p:cNvPr id="6"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9"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3215655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1038" y="1482215"/>
            <a:ext cx="8543925" cy="4992328"/>
          </a:xfrm>
          <a:prstGeom prst="rect">
            <a:avLst/>
          </a:prstGeom>
        </p:spPr>
        <p:txBody>
          <a:bodyPr vert="horz" lIns="91440" tIns="45720" rIns="91440" bIns="45720" rtlCol="0">
            <a:normAutofit/>
          </a:bodyPr>
          <a:lstStyle/>
          <a:p>
            <a:pPr marL="342900" marR="0" lvl="0"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Tekststijl van het model bewerken</a:t>
            </a:r>
          </a:p>
          <a:p>
            <a:pPr marL="342900" marR="0" lvl="1"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Tweede niveau</a:t>
            </a:r>
          </a:p>
          <a:p>
            <a:pPr marL="342900" marR="0" lvl="2"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Derde niveau</a:t>
            </a:r>
          </a:p>
          <a:p>
            <a:pPr marL="342900" marR="0" lvl="3"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Vierde niveau</a:t>
            </a:r>
          </a:p>
          <a:p>
            <a:pPr marL="342900" marR="0" lvl="4" indent="-342900" defTabSz="91440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a:pPr>
            <a:r>
              <a:rPr kumimoji="0" lang="nl-NL" sz="2400" b="0" i="0" u="none" strike="noStrike" kern="0" cap="none" spc="0" normalizeH="0" baseline="0" noProof="0">
                <a:ln>
                  <a:noFill/>
                </a:ln>
                <a:solidFill>
                  <a:sysClr val="windowText" lastClr="000000"/>
                </a:solidFill>
                <a:effectLst/>
                <a:uLnTx/>
                <a:uFillTx/>
                <a:latin typeface="FlandersArtSans-Regular" panose="00000500000000000000" pitchFamily="2" charset="0"/>
                <a:sym typeface="FlandersArtSans-Regular"/>
              </a:rPr>
              <a:t>Vijfde niveau</a:t>
            </a:r>
            <a:endParaRPr kumimoji="0" lang="nl-BE" sz="1600" b="0" i="0" u="none" strike="noStrike" kern="0" cap="none" spc="0" normalizeH="0" baseline="0" noProof="0" dirty="0">
              <a:ln>
                <a:noFill/>
              </a:ln>
              <a:solidFill>
                <a:sysClr val="windowText" lastClr="000000"/>
              </a:solidFill>
              <a:effectLst/>
              <a:uLnTx/>
              <a:uFillTx/>
              <a:latin typeface="FlandersArtSans-Regular"/>
              <a:sym typeface="FlandersArtSans-Regular"/>
            </a:endParaRPr>
          </a:p>
        </p:txBody>
      </p:sp>
      <p:sp>
        <p:nvSpPr>
          <p:cNvPr id="7" name="Shape 2"/>
          <p:cNvSpPr/>
          <p:nvPr userDrawn="1"/>
        </p:nvSpPr>
        <p:spPr>
          <a:xfrm>
            <a:off x="0" y="0"/>
            <a:ext cx="350489" cy="6858000"/>
          </a:xfrm>
          <a:prstGeom prst="rect">
            <a:avLst/>
          </a:prstGeom>
          <a:solidFill>
            <a:srgbClr val="FFFF00"/>
          </a:solidFill>
          <a:ln w="12700">
            <a:miter lim="400000"/>
          </a:ln>
        </p:spPr>
        <p:txBody>
          <a:bodyPr lIns="0" tIns="0" rIns="0" bIns="0" anchor="ctr"/>
          <a:lstStyle/>
          <a:p>
            <a:pPr lvl="0" algn="ctr">
              <a:defRPr>
                <a:solidFill>
                  <a:srgbClr val="FFFFFF"/>
                </a:solidFill>
              </a:defRPr>
            </a:pPr>
            <a:endParaRPr sz="1800"/>
          </a:p>
        </p:txBody>
      </p:sp>
      <p:sp>
        <p:nvSpPr>
          <p:cNvPr id="8" name="Title Placeholder 7"/>
          <p:cNvSpPr>
            <a:spLocks noGrp="1"/>
          </p:cNvSpPr>
          <p:nvPr>
            <p:ph type="title"/>
          </p:nvPr>
        </p:nvSpPr>
        <p:spPr>
          <a:xfrm>
            <a:off x="681038" y="365126"/>
            <a:ext cx="8543925" cy="984352"/>
          </a:xfrm>
          <a:prstGeom prst="rect">
            <a:avLst/>
          </a:prstGeom>
        </p:spPr>
        <p:txBody>
          <a:bodyPr vert="horz" lIns="91440" tIns="45720" rIns="91440" bIns="45720" rtlCol="0" anchor="t">
            <a:normAutofit/>
          </a:bodyPr>
          <a:lstStyle/>
          <a:p>
            <a:r>
              <a:rPr lang="nl-NL"/>
              <a:t>Klik om de stijl te bewerken</a:t>
            </a:r>
            <a:endParaRPr lang="nl-BE" dirty="0"/>
          </a:p>
        </p:txBody>
      </p:sp>
      <p:sp>
        <p:nvSpPr>
          <p:cNvPr id="9" name="Footer Placeholder 6"/>
          <p:cNvSpPr>
            <a:spLocks noGrp="1"/>
          </p:cNvSpPr>
          <p:nvPr>
            <p:ph type="ftr" sz="quarter" idx="3"/>
          </p:nvPr>
        </p:nvSpPr>
        <p:spPr>
          <a:xfrm>
            <a:off x="480651" y="6605192"/>
            <a:ext cx="6084000" cy="176928"/>
          </a:xfrm>
          <a:prstGeom prst="rect">
            <a:avLst/>
          </a:prstGeom>
        </p:spPr>
        <p:txBody>
          <a:bodyPr vert="horz" lIns="91440" tIns="45720" rIns="91440" bIns="45720" rtlCol="0" anchor="ctr"/>
          <a:lstStyle>
            <a:lvl1pPr algn="l">
              <a:defRPr sz="1100" b="0">
                <a:solidFill>
                  <a:schemeClr val="tx2"/>
                </a:solidFill>
                <a:latin typeface="FlandersArtSans-Bold" panose="00000800000000000000" pitchFamily="2" charset="0"/>
              </a:defRPr>
            </a:lvl1pPr>
          </a:lstStyle>
          <a:p>
            <a:r>
              <a:rPr lang="nl-BE" dirty="0" err="1"/>
              <a:t>Editeer</a:t>
            </a:r>
            <a:r>
              <a:rPr lang="nl-BE" dirty="0"/>
              <a:t> via Invoegen/Kop- en Voettekst</a:t>
            </a:r>
          </a:p>
        </p:txBody>
      </p:sp>
      <p:sp>
        <p:nvSpPr>
          <p:cNvPr id="10" name="Shape 5"/>
          <p:cNvSpPr>
            <a:spLocks noGrp="1"/>
          </p:cNvSpPr>
          <p:nvPr>
            <p:ph type="sldNum" sz="quarter" idx="4"/>
          </p:nvPr>
        </p:nvSpPr>
        <p:spPr>
          <a:xfrm>
            <a:off x="8689202" y="6558837"/>
            <a:ext cx="739309" cy="261610"/>
          </a:xfrm>
          <a:prstGeom prst="rect">
            <a:avLst/>
          </a:prstGeom>
          <a:ln w="12700">
            <a:miter lim="400000"/>
          </a:ln>
        </p:spPr>
        <p:txBody>
          <a:bodyPr wrap="square" lIns="45719" rIns="45719" anchor="ctr">
            <a:spAutoFit/>
          </a:bodyPr>
          <a:lstStyle>
            <a:lvl1pPr algn="r">
              <a:defRPr sz="1100">
                <a:solidFill>
                  <a:schemeClr val="tx2"/>
                </a:solidFill>
                <a:latin typeface="FlandersArtSans-Bold" panose="00000800000000000000" pitchFamily="2" charset="0"/>
              </a:defRPr>
            </a:lvl1pPr>
          </a:lstStyle>
          <a:p>
            <a:fld id="{C9C406F6-A053-43CA-AEC8-FA3EEE83A3FB}" type="slidenum">
              <a:rPr lang="nl-BE" smtClean="0"/>
              <a:pPr/>
              <a:t>‹#›</a:t>
            </a:fld>
            <a:endParaRPr lang="nl-BE" dirty="0"/>
          </a:p>
        </p:txBody>
      </p:sp>
    </p:spTree>
    <p:extLst>
      <p:ext uri="{BB962C8B-B14F-4D97-AF65-F5344CB8AC3E}">
        <p14:creationId xmlns:p14="http://schemas.microsoft.com/office/powerpoint/2010/main" val="7101139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914400" rtl="0" eaLnBrk="1" latinLnBrk="0" hangingPunct="1">
        <a:lnSpc>
          <a:spcPct val="90000"/>
        </a:lnSpc>
        <a:spcBef>
          <a:spcPct val="0"/>
        </a:spcBef>
        <a:buNone/>
        <a:defRPr sz="3200" kern="1200">
          <a:solidFill>
            <a:schemeClr val="tx1"/>
          </a:solidFill>
          <a:latin typeface="FlandersArtSans-Bold" panose="00000800000000000000" pitchFamily="2" charset="0"/>
          <a:ea typeface="+mj-ea"/>
          <a:cs typeface="+mj-cs"/>
        </a:defRPr>
      </a:lvl1pPr>
    </p:titleStyle>
    <p:bodyStyle>
      <a:lvl1pPr marL="0" marR="0" indent="0" algn="l" defTabSz="914400" rtl="0" eaLnBrk="1" fontAlgn="auto" latinLnBrk="0" hangingPunct="1">
        <a:lnSpc>
          <a:spcPct val="100000"/>
        </a:lnSpc>
        <a:spcBef>
          <a:spcPts val="700"/>
        </a:spcBef>
        <a:spcAft>
          <a:spcPts val="0"/>
        </a:spcAft>
        <a:buClr>
          <a:schemeClr val="accent1"/>
        </a:buClr>
        <a:buSzPct val="100000"/>
        <a:buFont typeface="FlandersArtSans-Regular" panose="00000500000000000000" pitchFamily="2" charset="0"/>
        <a:buNone/>
        <a:tabLst/>
        <a:defRPr sz="2400" kern="1200">
          <a:solidFill>
            <a:schemeClr val="tx1"/>
          </a:solidFill>
          <a:latin typeface="+mn-lt"/>
          <a:ea typeface="+mn-ea"/>
          <a:cs typeface="+mn-cs"/>
        </a:defRPr>
      </a:lvl1pPr>
      <a:lvl2pPr marL="783771" marR="0" indent="-326571"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2400" kern="1200">
          <a:solidFill>
            <a:schemeClr val="tx1"/>
          </a:solidFill>
          <a:latin typeface="+mn-lt"/>
          <a:ea typeface="+mn-ea"/>
          <a:cs typeface="+mn-cs"/>
        </a:defRPr>
      </a:lvl2pPr>
      <a:lvl3pPr marL="1219200" marR="0" indent="-30480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2000" kern="1200">
          <a:solidFill>
            <a:schemeClr val="tx1"/>
          </a:solidFill>
          <a:latin typeface="+mn-lt"/>
          <a:ea typeface="+mn-ea"/>
          <a:cs typeface="+mn-cs"/>
        </a:defRPr>
      </a:lvl3pPr>
      <a:lvl4pPr marL="1737360" marR="0" indent="-365760" algn="l" defTabSz="914400" rtl="0" eaLnBrk="1" fontAlgn="auto" latinLnBrk="0" hangingPunct="1">
        <a:lnSpc>
          <a:spcPct val="100000"/>
        </a:lnSpc>
        <a:spcBef>
          <a:spcPts val="700"/>
        </a:spcBef>
        <a:spcAft>
          <a:spcPts val="0"/>
        </a:spcAft>
        <a:buClrTx/>
        <a:buSzPct val="100000"/>
        <a:buFont typeface="Wingdings" panose="05000000000000000000" pitchFamily="2" charset="2"/>
        <a:buChar char="§"/>
        <a:tabLst/>
        <a:defRPr sz="1800" kern="1200">
          <a:solidFill>
            <a:schemeClr val="tx1"/>
          </a:solidFill>
          <a:latin typeface="+mn-lt"/>
          <a:ea typeface="+mn-ea"/>
          <a:cs typeface="+mn-cs"/>
        </a:defRPr>
      </a:lvl4pPr>
      <a:lvl5pPr marL="2194560" marR="0" indent="-365760" algn="l" defTabSz="914400" rtl="0" eaLnBrk="1" fontAlgn="auto" latinLnBrk="0" hangingPunct="1">
        <a:lnSpc>
          <a:spcPct val="100000"/>
        </a:lnSpc>
        <a:spcBef>
          <a:spcPts val="700"/>
        </a:spcBef>
        <a:spcAft>
          <a:spcPts val="0"/>
        </a:spcAft>
        <a:buClrTx/>
        <a:buSzPct val="100000"/>
        <a:buFont typeface="FlandersArtSans-Regular" panose="00000500000000000000" pitchFamily="2" charset="0"/>
        <a:buChar char="&gt;"/>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github.com/Informatievlaanderen/OSLO-Discussion/projects/2"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hyperlink" Target="https://data.vlaanderen.be/doc/licentie/"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2.xml.rels><?xml version="1.0" encoding="UTF-8" standalone="yes"?>
<Relationships xmlns="http://schemas.openxmlformats.org/package/2006/relationships"><Relationship Id="rId8" Type="http://schemas.openxmlformats.org/officeDocument/2006/relationships/hyperlink" Target="https://data.vlaanderen.be/standaarden/standaarden-in-ontwikkeling/applicatieprofiel-dcat-ap-vl/applicatieprofiel-dcat-ap-vl.html"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Informatievlaanderen/OSLO-Discussion" TargetMode="External"/><Relationship Id="rId2" Type="http://schemas.openxmlformats.org/officeDocument/2006/relationships/hyperlink" Target="https://data.vlaanderen.be/standaarden/standaarden-in-ontwikkeling/applicatieprofiel-dcat-ap-vl/applicatieprofiel-dcat-ap-vl.html" TargetMode="External"/><Relationship Id="rId1" Type="http://schemas.openxmlformats.org/officeDocument/2006/relationships/slideLayout" Target="../slideLayouts/slideLayout6.xml"/><Relationship Id="rId6" Type="http://schemas.openxmlformats.org/officeDocument/2006/relationships/hyperlink" Target="https://opendata.vlaanderen.be/validator" TargetMode="External"/><Relationship Id="rId5" Type="http://schemas.openxmlformats.org/officeDocument/2006/relationships/hyperlink" Target="https://opendata.vlaanderen.be/" TargetMode="External"/><Relationship Id="rId4" Type="http://schemas.openxmlformats.org/officeDocument/2006/relationships/hyperlink" Target="https://test.data.vlaanderen.be/doc/applicatieprofiel/DCAT-AP-V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3c.github.io/dxwg/dcat/" TargetMode="External"/><Relationship Id="rId2" Type="http://schemas.openxmlformats.org/officeDocument/2006/relationships/hyperlink" Target="https://joinup.ec.europa.eu/release/dcat-ap-v11" TargetMode="External"/><Relationship Id="rId1" Type="http://schemas.openxmlformats.org/officeDocument/2006/relationships/slideLayout" Target="../slideLayouts/slideLayout6.xml"/><Relationship Id="rId4" Type="http://schemas.openxmlformats.org/officeDocument/2006/relationships/hyperlink" Target="https://github.com/w3c/dxwg/issu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data.vlaanderen.be/standaarden/standaarden-in-ontwikkeling/applicatieprofiel-dcat-ap-vl/applicatieprofiel-dcat-ap-vl.html"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Informatievlaanderen/OSLO-Discussion/issues?q=is:issue+is:open+label:Thema/DCAT-AP-VL" TargetMode="External"/><Relationship Id="rId2" Type="http://schemas.openxmlformats.org/officeDocument/2006/relationships/hyperlink" Target="https://data.vlaanderen.be/doc/applicatieprofiel/DCAT-AP-V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fontScale="92500" lnSpcReduction="20000"/>
          </a:bodyPr>
          <a:lstStyle/>
          <a:p>
            <a:r>
              <a:rPr lang="nl-BE" dirty="0"/>
              <a:t>Mathias De Schrijver – AIV</a:t>
            </a:r>
          </a:p>
          <a:p>
            <a:r>
              <a:rPr lang="nl-BE" dirty="0"/>
              <a:t>Bert Van Nuffelen - TenForce </a:t>
            </a:r>
          </a:p>
          <a:p>
            <a:r>
              <a:rPr lang="nl-BE" dirty="0"/>
              <a:t>Dirk De Baere - AIV</a:t>
            </a:r>
          </a:p>
        </p:txBody>
      </p:sp>
      <p:sp>
        <p:nvSpPr>
          <p:cNvPr id="6" name="Title 5"/>
          <p:cNvSpPr>
            <a:spLocks noGrp="1"/>
          </p:cNvSpPr>
          <p:nvPr>
            <p:ph type="title"/>
          </p:nvPr>
        </p:nvSpPr>
        <p:spPr/>
        <p:txBody>
          <a:bodyPr/>
          <a:lstStyle/>
          <a:p>
            <a:r>
              <a:rPr lang="nl-BE" dirty="0"/>
              <a:t>DCAT-AP Vlaanderen </a:t>
            </a:r>
            <a:br>
              <a:rPr lang="nl-BE" dirty="0"/>
            </a:br>
            <a:r>
              <a:rPr lang="nl-BE" dirty="0"/>
              <a:t>12 december 2018</a:t>
            </a:r>
          </a:p>
        </p:txBody>
      </p:sp>
    </p:spTree>
    <p:extLst>
      <p:ext uri="{BB962C8B-B14F-4D97-AF65-F5344CB8AC3E}">
        <p14:creationId xmlns:p14="http://schemas.microsoft.com/office/powerpoint/2010/main" val="1456324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10843ED-C91B-450F-AFB0-A493B0868176}"/>
              </a:ext>
            </a:extLst>
          </p:cNvPr>
          <p:cNvGraphicFramePr>
            <a:graphicFrameLocks noGrp="1"/>
          </p:cNvGraphicFramePr>
          <p:nvPr>
            <p:ph sz="quarter" idx="10"/>
            <p:extLst>
              <p:ext uri="{D42A27DB-BD31-4B8C-83A1-F6EECF244321}">
                <p14:modId xmlns:p14="http://schemas.microsoft.com/office/powerpoint/2010/main" val="1081280363"/>
              </p:ext>
            </p:extLst>
          </p:nvPr>
        </p:nvGraphicFramePr>
        <p:xfrm>
          <a:off x="776572" y="184446"/>
          <a:ext cx="8543925"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6D4CBEDE-01D2-408A-9C3E-210BA043C81C}"/>
              </a:ext>
            </a:extLst>
          </p:cNvPr>
          <p:cNvSpPr>
            <a:spLocks noGrp="1"/>
          </p:cNvSpPr>
          <p:nvPr>
            <p:ph type="title"/>
          </p:nvPr>
        </p:nvSpPr>
        <p:spPr/>
        <p:txBody>
          <a:bodyPr/>
          <a:lstStyle/>
          <a:p>
            <a:r>
              <a:rPr lang="nl-BE" dirty="0"/>
              <a:t>Afhankelijkheden</a:t>
            </a:r>
          </a:p>
        </p:txBody>
      </p:sp>
      <p:sp>
        <p:nvSpPr>
          <p:cNvPr id="4" name="Slide Number Placeholder 3">
            <a:extLst>
              <a:ext uri="{FF2B5EF4-FFF2-40B4-BE49-F238E27FC236}">
                <a16:creationId xmlns:a16="http://schemas.microsoft.com/office/drawing/2014/main" id="{CF3BF465-D136-44F6-A1B6-C3D282D6EF54}"/>
              </a:ext>
            </a:extLst>
          </p:cNvPr>
          <p:cNvSpPr>
            <a:spLocks noGrp="1"/>
          </p:cNvSpPr>
          <p:nvPr>
            <p:ph type="sldNum" sz="quarter" idx="4"/>
          </p:nvPr>
        </p:nvSpPr>
        <p:spPr/>
        <p:txBody>
          <a:bodyPr/>
          <a:lstStyle/>
          <a:p>
            <a:fld id="{C9C406F6-A053-43CA-AEC8-FA3EEE83A3FB}" type="slidenum">
              <a:rPr lang="nl-BE" smtClean="0"/>
              <a:pPr/>
              <a:t>10</a:t>
            </a:fld>
            <a:endParaRPr lang="nl-BE" dirty="0"/>
          </a:p>
        </p:txBody>
      </p:sp>
      <p:sp>
        <p:nvSpPr>
          <p:cNvPr id="2" name="TextBox 1">
            <a:extLst>
              <a:ext uri="{FF2B5EF4-FFF2-40B4-BE49-F238E27FC236}">
                <a16:creationId xmlns:a16="http://schemas.microsoft.com/office/drawing/2014/main" id="{B16AF3E7-DC1B-4AA5-B5E4-DEFE33B1F3F1}"/>
              </a:ext>
            </a:extLst>
          </p:cNvPr>
          <p:cNvSpPr txBox="1"/>
          <p:nvPr/>
        </p:nvSpPr>
        <p:spPr>
          <a:xfrm>
            <a:off x="776572" y="4942820"/>
            <a:ext cx="6907117"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nl-BE" sz="2400" dirty="0"/>
              <a:t>Nieuwe release DCAT-AP 1.2:</a:t>
            </a:r>
          </a:p>
          <a:p>
            <a:pPr marL="285750" indent="-285750">
              <a:buFont typeface="Arial" panose="020B0604020202020204" pitchFamily="34" charset="0"/>
              <a:buChar char="•"/>
            </a:pPr>
            <a:r>
              <a:rPr lang="nl-BE" sz="2400" dirty="0"/>
              <a:t>is kleine revisie</a:t>
            </a:r>
          </a:p>
          <a:p>
            <a:pPr marL="285750" indent="-285750">
              <a:buFont typeface="Arial" panose="020B0604020202020204" pitchFamily="34" charset="0"/>
              <a:buChar char="•"/>
            </a:pPr>
            <a:r>
              <a:rPr lang="nl-BE" sz="2400" dirty="0"/>
              <a:t>Geen </a:t>
            </a:r>
            <a:r>
              <a:rPr lang="nl-BE" sz="2400" dirty="0" err="1"/>
              <a:t>impakt</a:t>
            </a:r>
            <a:r>
              <a:rPr lang="nl-BE" sz="2400" dirty="0"/>
              <a:t> op de voorgestelde eisen</a:t>
            </a:r>
          </a:p>
        </p:txBody>
      </p:sp>
    </p:spTree>
    <p:extLst>
      <p:ext uri="{BB962C8B-B14F-4D97-AF65-F5344CB8AC3E}">
        <p14:creationId xmlns:p14="http://schemas.microsoft.com/office/powerpoint/2010/main" val="296399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229EE-A06A-4BEE-8F10-96C3A3F103C3}"/>
              </a:ext>
            </a:extLst>
          </p:cNvPr>
          <p:cNvSpPr>
            <a:spLocks noGrp="1"/>
          </p:cNvSpPr>
          <p:nvPr>
            <p:ph type="title"/>
          </p:nvPr>
        </p:nvSpPr>
        <p:spPr/>
        <p:txBody>
          <a:bodyPr/>
          <a:lstStyle/>
          <a:p>
            <a:r>
              <a:rPr lang="nl-BE" dirty="0"/>
              <a:t>DCAT-AP v1.1</a:t>
            </a:r>
          </a:p>
        </p:txBody>
      </p:sp>
      <p:sp>
        <p:nvSpPr>
          <p:cNvPr id="4" name="Slide Number Placeholder 3">
            <a:extLst>
              <a:ext uri="{FF2B5EF4-FFF2-40B4-BE49-F238E27FC236}">
                <a16:creationId xmlns:a16="http://schemas.microsoft.com/office/drawing/2014/main" id="{37531287-0411-47C3-A3AE-65AC912558E6}"/>
              </a:ext>
            </a:extLst>
          </p:cNvPr>
          <p:cNvSpPr>
            <a:spLocks noGrp="1"/>
          </p:cNvSpPr>
          <p:nvPr>
            <p:ph type="sldNum" sz="quarter" idx="4"/>
          </p:nvPr>
        </p:nvSpPr>
        <p:spPr/>
        <p:txBody>
          <a:bodyPr/>
          <a:lstStyle/>
          <a:p>
            <a:fld id="{C9C406F6-A053-43CA-AEC8-FA3EEE83A3FB}" type="slidenum">
              <a:rPr lang="nl-BE" smtClean="0"/>
              <a:pPr/>
              <a:t>11</a:t>
            </a:fld>
            <a:endParaRPr lang="nl-BE" dirty="0"/>
          </a:p>
        </p:txBody>
      </p:sp>
      <p:pic>
        <p:nvPicPr>
          <p:cNvPr id="2" name="Picture 1">
            <a:extLst>
              <a:ext uri="{FF2B5EF4-FFF2-40B4-BE49-F238E27FC236}">
                <a16:creationId xmlns:a16="http://schemas.microsoft.com/office/drawing/2014/main" id="{236A9C2E-26E0-4A7A-85E8-8EF1C86CB2CA}"/>
              </a:ext>
            </a:extLst>
          </p:cNvPr>
          <p:cNvPicPr>
            <a:picLocks noChangeAspect="1"/>
          </p:cNvPicPr>
          <p:nvPr/>
        </p:nvPicPr>
        <p:blipFill>
          <a:blip r:embed="rId3"/>
          <a:stretch>
            <a:fillRect/>
          </a:stretch>
        </p:blipFill>
        <p:spPr>
          <a:xfrm>
            <a:off x="8810186" y="274911"/>
            <a:ext cx="829552" cy="924606"/>
          </a:xfrm>
          <a:prstGeom prst="rect">
            <a:avLst/>
          </a:prstGeom>
        </p:spPr>
      </p:pic>
      <p:sp>
        <p:nvSpPr>
          <p:cNvPr id="7" name="Content Placeholder 6">
            <a:extLst>
              <a:ext uri="{FF2B5EF4-FFF2-40B4-BE49-F238E27FC236}">
                <a16:creationId xmlns:a16="http://schemas.microsoft.com/office/drawing/2014/main" id="{F0EC676E-5F6E-46A9-AABA-C5689BA2D83C}"/>
              </a:ext>
            </a:extLst>
          </p:cNvPr>
          <p:cNvSpPr>
            <a:spLocks noGrp="1"/>
          </p:cNvSpPr>
          <p:nvPr>
            <p:ph sz="quarter" idx="10"/>
          </p:nvPr>
        </p:nvSpPr>
        <p:spPr/>
        <p:txBody>
          <a:bodyPr/>
          <a:lstStyle/>
          <a:p>
            <a:endParaRPr lang="nl-BE" dirty="0"/>
          </a:p>
        </p:txBody>
      </p:sp>
      <p:pic>
        <p:nvPicPr>
          <p:cNvPr id="5" name="Picture 4">
            <a:extLst>
              <a:ext uri="{FF2B5EF4-FFF2-40B4-BE49-F238E27FC236}">
                <a16:creationId xmlns:a16="http://schemas.microsoft.com/office/drawing/2014/main" id="{2E2FB583-33C2-406A-9EDE-8E157EA0FB24}"/>
              </a:ext>
            </a:extLst>
          </p:cNvPr>
          <p:cNvPicPr>
            <a:picLocks noChangeAspect="1"/>
          </p:cNvPicPr>
          <p:nvPr/>
        </p:nvPicPr>
        <p:blipFill>
          <a:blip r:embed="rId4"/>
          <a:stretch>
            <a:fillRect/>
          </a:stretch>
        </p:blipFill>
        <p:spPr>
          <a:xfrm>
            <a:off x="133131" y="1963556"/>
            <a:ext cx="9639738" cy="3238708"/>
          </a:xfrm>
          <a:prstGeom prst="rect">
            <a:avLst/>
          </a:prstGeom>
        </p:spPr>
      </p:pic>
    </p:spTree>
    <p:extLst>
      <p:ext uri="{BB962C8B-B14F-4D97-AF65-F5344CB8AC3E}">
        <p14:creationId xmlns:p14="http://schemas.microsoft.com/office/powerpoint/2010/main" val="237294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5F6908-92B8-4FA8-9D43-6AF6FE1C0E58}"/>
              </a:ext>
            </a:extLst>
          </p:cNvPr>
          <p:cNvSpPr>
            <a:spLocks noGrp="1"/>
          </p:cNvSpPr>
          <p:nvPr>
            <p:ph type="title"/>
          </p:nvPr>
        </p:nvSpPr>
        <p:spPr/>
        <p:txBody>
          <a:bodyPr/>
          <a:lstStyle/>
          <a:p>
            <a:r>
              <a:rPr lang="nl-BE" dirty="0"/>
              <a:t>DCAT-AP Vlaanderen datamodel voorstel</a:t>
            </a:r>
          </a:p>
        </p:txBody>
      </p:sp>
      <p:sp>
        <p:nvSpPr>
          <p:cNvPr id="4" name="Slide Number Placeholder 3">
            <a:extLst>
              <a:ext uri="{FF2B5EF4-FFF2-40B4-BE49-F238E27FC236}">
                <a16:creationId xmlns:a16="http://schemas.microsoft.com/office/drawing/2014/main" id="{8BAD2A73-F589-4C02-AC39-6CE4C81AE977}"/>
              </a:ext>
            </a:extLst>
          </p:cNvPr>
          <p:cNvSpPr>
            <a:spLocks noGrp="1"/>
          </p:cNvSpPr>
          <p:nvPr>
            <p:ph type="sldNum" sz="quarter" idx="4"/>
          </p:nvPr>
        </p:nvSpPr>
        <p:spPr/>
        <p:txBody>
          <a:bodyPr/>
          <a:lstStyle/>
          <a:p>
            <a:fld id="{C9C406F6-A053-43CA-AEC8-FA3EEE83A3FB}" type="slidenum">
              <a:rPr lang="nl-BE" smtClean="0"/>
              <a:pPr/>
              <a:t>12</a:t>
            </a:fld>
            <a:endParaRPr lang="nl-BE" dirty="0"/>
          </a:p>
        </p:txBody>
      </p:sp>
      <p:pic>
        <p:nvPicPr>
          <p:cNvPr id="7" name="Picture 6">
            <a:extLst>
              <a:ext uri="{FF2B5EF4-FFF2-40B4-BE49-F238E27FC236}">
                <a16:creationId xmlns:a16="http://schemas.microsoft.com/office/drawing/2014/main" id="{BC0F3AD6-827A-489F-8A69-1C5CAC10F710}"/>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5" name="Picture 4">
            <a:extLst>
              <a:ext uri="{FF2B5EF4-FFF2-40B4-BE49-F238E27FC236}">
                <a16:creationId xmlns:a16="http://schemas.microsoft.com/office/drawing/2014/main" id="{0686667F-8128-4F2C-AD7C-3C6AE8137DEA}"/>
              </a:ext>
            </a:extLst>
          </p:cNvPr>
          <p:cNvPicPr>
            <a:picLocks noChangeAspect="1"/>
          </p:cNvPicPr>
          <p:nvPr/>
        </p:nvPicPr>
        <p:blipFill>
          <a:blip r:embed="rId3"/>
          <a:stretch>
            <a:fillRect/>
          </a:stretch>
        </p:blipFill>
        <p:spPr>
          <a:xfrm>
            <a:off x="133131" y="1934693"/>
            <a:ext cx="9639738" cy="3298073"/>
          </a:xfrm>
          <a:prstGeom prst="rect">
            <a:avLst/>
          </a:prstGeom>
        </p:spPr>
      </p:pic>
    </p:spTree>
    <p:extLst>
      <p:ext uri="{BB962C8B-B14F-4D97-AF65-F5344CB8AC3E}">
        <p14:creationId xmlns:p14="http://schemas.microsoft.com/office/powerpoint/2010/main" val="270103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1951-1455-4812-BF8C-95926646E444}"/>
              </a:ext>
            </a:extLst>
          </p:cNvPr>
          <p:cNvSpPr>
            <a:spLocks noGrp="1"/>
          </p:cNvSpPr>
          <p:nvPr>
            <p:ph type="title"/>
          </p:nvPr>
        </p:nvSpPr>
        <p:spPr/>
        <p:txBody>
          <a:bodyPr/>
          <a:lstStyle/>
          <a:p>
            <a:endParaRPr lang="nl-BE"/>
          </a:p>
        </p:txBody>
      </p:sp>
      <p:sp>
        <p:nvSpPr>
          <p:cNvPr id="3" name="Slide Number Placeholder 2">
            <a:extLst>
              <a:ext uri="{FF2B5EF4-FFF2-40B4-BE49-F238E27FC236}">
                <a16:creationId xmlns:a16="http://schemas.microsoft.com/office/drawing/2014/main" id="{AA05211D-3465-4D42-B528-D110E32E01BD}"/>
              </a:ext>
            </a:extLst>
          </p:cNvPr>
          <p:cNvSpPr>
            <a:spLocks noGrp="1"/>
          </p:cNvSpPr>
          <p:nvPr>
            <p:ph type="sldNum" sz="quarter" idx="4"/>
          </p:nvPr>
        </p:nvSpPr>
        <p:spPr/>
        <p:txBody>
          <a:bodyPr/>
          <a:lstStyle/>
          <a:p>
            <a:fld id="{C9C406F6-A053-43CA-AEC8-FA3EEE83A3FB}" type="slidenum">
              <a:rPr lang="nl-BE" smtClean="0"/>
              <a:pPr/>
              <a:t>13</a:t>
            </a:fld>
            <a:endParaRPr lang="nl-BE" dirty="0"/>
          </a:p>
        </p:txBody>
      </p:sp>
      <p:pic>
        <p:nvPicPr>
          <p:cNvPr id="5" name="Picture 4">
            <a:extLst>
              <a:ext uri="{FF2B5EF4-FFF2-40B4-BE49-F238E27FC236}">
                <a16:creationId xmlns:a16="http://schemas.microsoft.com/office/drawing/2014/main" id="{C6D73F60-A09E-4C47-A49A-0FE8E5905FAA}"/>
              </a:ext>
            </a:extLst>
          </p:cNvPr>
          <p:cNvPicPr>
            <a:picLocks noChangeAspect="1"/>
          </p:cNvPicPr>
          <p:nvPr/>
        </p:nvPicPr>
        <p:blipFill rotWithShape="1">
          <a:blip r:embed="rId2">
            <a:extLst>
              <a:ext uri="{28A0092B-C50C-407E-A947-70E740481C1C}">
                <a14:useLocalDpi xmlns:a14="http://schemas.microsoft.com/office/drawing/2010/main" val="0"/>
              </a:ext>
            </a:extLst>
          </a:blip>
          <a:srcRect b="57612"/>
          <a:stretch/>
        </p:blipFill>
        <p:spPr>
          <a:xfrm>
            <a:off x="93102" y="554503"/>
            <a:ext cx="9719796" cy="6004334"/>
          </a:xfrm>
          <a:prstGeom prst="rect">
            <a:avLst/>
          </a:prstGeom>
        </p:spPr>
      </p:pic>
    </p:spTree>
    <p:extLst>
      <p:ext uri="{BB962C8B-B14F-4D97-AF65-F5344CB8AC3E}">
        <p14:creationId xmlns:p14="http://schemas.microsoft.com/office/powerpoint/2010/main" val="74676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B49-C4DB-4114-8AEA-FBA8DBB4E325}"/>
              </a:ext>
            </a:extLst>
          </p:cNvPr>
          <p:cNvSpPr>
            <a:spLocks noGrp="1"/>
          </p:cNvSpPr>
          <p:nvPr>
            <p:ph type="title"/>
          </p:nvPr>
        </p:nvSpPr>
        <p:spPr/>
        <p:txBody>
          <a:bodyPr/>
          <a:lstStyle/>
          <a:p>
            <a:r>
              <a:rPr lang="nl-BE" dirty="0"/>
              <a:t>Topics</a:t>
            </a:r>
          </a:p>
        </p:txBody>
      </p:sp>
      <p:sp>
        <p:nvSpPr>
          <p:cNvPr id="3" name="Slide Number Placeholder 2">
            <a:extLst>
              <a:ext uri="{FF2B5EF4-FFF2-40B4-BE49-F238E27FC236}">
                <a16:creationId xmlns:a16="http://schemas.microsoft.com/office/drawing/2014/main" id="{48D9B462-BBE0-4717-9BDB-00C75E028479}"/>
              </a:ext>
            </a:extLst>
          </p:cNvPr>
          <p:cNvSpPr>
            <a:spLocks noGrp="1"/>
          </p:cNvSpPr>
          <p:nvPr>
            <p:ph type="sldNum" sz="quarter" idx="4"/>
          </p:nvPr>
        </p:nvSpPr>
        <p:spPr/>
        <p:txBody>
          <a:bodyPr/>
          <a:lstStyle/>
          <a:p>
            <a:fld id="{C9C406F6-A053-43CA-AEC8-FA3EEE83A3FB}" type="slidenum">
              <a:rPr lang="nl-BE" smtClean="0"/>
              <a:pPr/>
              <a:t>14</a:t>
            </a:fld>
            <a:endParaRPr lang="nl-BE" dirty="0"/>
          </a:p>
        </p:txBody>
      </p:sp>
      <p:pic>
        <p:nvPicPr>
          <p:cNvPr id="5" name="Picture 4" descr="dcat-ap-vl - Mozilla Firefox">
            <a:hlinkClick r:id="rId2"/>
            <a:extLst>
              <a:ext uri="{FF2B5EF4-FFF2-40B4-BE49-F238E27FC236}">
                <a16:creationId xmlns:a16="http://schemas.microsoft.com/office/drawing/2014/main" id="{F99C49A6-DA64-4968-B548-2FAB69F3F532}"/>
              </a:ext>
            </a:extLst>
          </p:cNvPr>
          <p:cNvPicPr>
            <a:picLocks noChangeAspect="1"/>
          </p:cNvPicPr>
          <p:nvPr/>
        </p:nvPicPr>
        <p:blipFill rotWithShape="1">
          <a:blip r:embed="rId3">
            <a:extLst>
              <a:ext uri="{28A0092B-C50C-407E-A947-70E740481C1C}">
                <a14:useLocalDpi xmlns:a14="http://schemas.microsoft.com/office/drawing/2010/main" val="0"/>
              </a:ext>
            </a:extLst>
          </a:blip>
          <a:srcRect l="11" t="14169" r="60724" b="19738"/>
          <a:stretch/>
        </p:blipFill>
        <p:spPr>
          <a:xfrm>
            <a:off x="2422117" y="365126"/>
            <a:ext cx="7006394" cy="63279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5335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276BFE2-CA59-4580-BD07-59ED8A14D3C1}"/>
              </a:ext>
            </a:extLst>
          </p:cNvPr>
          <p:cNvSpPr>
            <a:spLocks noGrp="1"/>
          </p:cNvSpPr>
          <p:nvPr>
            <p:ph sz="quarter" idx="10"/>
          </p:nvPr>
        </p:nvSpPr>
        <p:spPr/>
        <p:txBody>
          <a:bodyPr/>
          <a:lstStyle/>
          <a:p>
            <a:r>
              <a:rPr lang="nl-BE" dirty="0"/>
              <a:t>Nederlandse terminologie volgens de OSLO modeleringsregels</a:t>
            </a:r>
          </a:p>
          <a:p>
            <a:pPr lvl="1"/>
            <a:r>
              <a:rPr lang="nl-BE" i="1" dirty="0" err="1"/>
              <a:t>heeftLicentie</a:t>
            </a:r>
            <a:r>
              <a:rPr lang="nl-BE" dirty="0"/>
              <a:t> </a:t>
            </a:r>
            <a:r>
              <a:rPr lang="nl-BE" dirty="0" err="1"/>
              <a:t>ipv</a:t>
            </a:r>
            <a:r>
              <a:rPr lang="nl-BE" dirty="0"/>
              <a:t>. </a:t>
            </a:r>
            <a:r>
              <a:rPr lang="nl-BE" i="1" dirty="0"/>
              <a:t>licentie</a:t>
            </a:r>
          </a:p>
          <a:p>
            <a:pPr marL="0" indent="0">
              <a:buNone/>
            </a:pPr>
            <a:endParaRPr lang="nl-BE" dirty="0"/>
          </a:p>
          <a:p>
            <a:r>
              <a:rPr lang="nl-BE" dirty="0"/>
              <a:t>Een gemeenschappelijk </a:t>
            </a:r>
            <a:r>
              <a:rPr lang="nl-BE" dirty="0" err="1"/>
              <a:t>dcat:theme</a:t>
            </a:r>
            <a:r>
              <a:rPr lang="nl-BE" dirty="0"/>
              <a:t> codelijst</a:t>
            </a:r>
          </a:p>
          <a:p>
            <a:endParaRPr lang="nl-BE" dirty="0"/>
          </a:p>
        </p:txBody>
      </p:sp>
      <p:sp>
        <p:nvSpPr>
          <p:cNvPr id="2" name="Title 1">
            <a:extLst>
              <a:ext uri="{FF2B5EF4-FFF2-40B4-BE49-F238E27FC236}">
                <a16:creationId xmlns:a16="http://schemas.microsoft.com/office/drawing/2014/main" id="{7FA88EF1-703B-4EAD-87F4-92AA343D3849}"/>
              </a:ext>
            </a:extLst>
          </p:cNvPr>
          <p:cNvSpPr>
            <a:spLocks noGrp="1"/>
          </p:cNvSpPr>
          <p:nvPr>
            <p:ph type="title"/>
          </p:nvPr>
        </p:nvSpPr>
        <p:spPr/>
        <p:txBody>
          <a:bodyPr/>
          <a:lstStyle/>
          <a:p>
            <a:r>
              <a:rPr lang="nl-BE" dirty="0"/>
              <a:t>Bijkomende topics</a:t>
            </a:r>
          </a:p>
        </p:txBody>
      </p:sp>
      <p:sp>
        <p:nvSpPr>
          <p:cNvPr id="3" name="Slide Number Placeholder 2">
            <a:extLst>
              <a:ext uri="{FF2B5EF4-FFF2-40B4-BE49-F238E27FC236}">
                <a16:creationId xmlns:a16="http://schemas.microsoft.com/office/drawing/2014/main" id="{C9CC5193-6254-4BE6-B577-9A4B93AE71C3}"/>
              </a:ext>
            </a:extLst>
          </p:cNvPr>
          <p:cNvSpPr>
            <a:spLocks noGrp="1"/>
          </p:cNvSpPr>
          <p:nvPr>
            <p:ph type="sldNum" sz="quarter" idx="4"/>
          </p:nvPr>
        </p:nvSpPr>
        <p:spPr/>
        <p:txBody>
          <a:bodyPr/>
          <a:lstStyle/>
          <a:p>
            <a:fld id="{C9C406F6-A053-43CA-AEC8-FA3EEE83A3FB}" type="slidenum">
              <a:rPr lang="nl-BE" smtClean="0"/>
              <a:pPr/>
              <a:t>15</a:t>
            </a:fld>
            <a:endParaRPr lang="nl-BE" dirty="0"/>
          </a:p>
        </p:txBody>
      </p:sp>
    </p:spTree>
    <p:extLst>
      <p:ext uri="{BB962C8B-B14F-4D97-AF65-F5344CB8AC3E}">
        <p14:creationId xmlns:p14="http://schemas.microsoft.com/office/powerpoint/2010/main" val="109876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5586D-22E5-466D-BE10-2D1BF4AC2D8C}"/>
              </a:ext>
            </a:extLst>
          </p:cNvPr>
          <p:cNvSpPr>
            <a:spLocks noGrp="1"/>
          </p:cNvSpPr>
          <p:nvPr>
            <p:ph type="title"/>
          </p:nvPr>
        </p:nvSpPr>
        <p:spPr/>
        <p:txBody>
          <a:bodyPr/>
          <a:lstStyle/>
          <a:p>
            <a:r>
              <a:rPr lang="nl-BE" dirty="0"/>
              <a:t>Topics werkgroep sessie 1</a:t>
            </a:r>
          </a:p>
        </p:txBody>
      </p:sp>
      <p:sp>
        <p:nvSpPr>
          <p:cNvPr id="5" name="Subtitle 4">
            <a:extLst>
              <a:ext uri="{FF2B5EF4-FFF2-40B4-BE49-F238E27FC236}">
                <a16:creationId xmlns:a16="http://schemas.microsoft.com/office/drawing/2014/main" id="{13FE17AA-2FAB-44D8-BAD3-74B8F992F7B6}"/>
              </a:ext>
            </a:extLst>
          </p:cNvPr>
          <p:cNvSpPr>
            <a:spLocks noGrp="1"/>
          </p:cNvSpPr>
          <p:nvPr>
            <p:ph type="subTitle" idx="1"/>
          </p:nvPr>
        </p:nvSpPr>
        <p:spPr/>
        <p:txBody>
          <a:bodyPr/>
          <a:lstStyle/>
          <a:p>
            <a:endParaRPr lang="nl-BE"/>
          </a:p>
        </p:txBody>
      </p:sp>
      <p:sp>
        <p:nvSpPr>
          <p:cNvPr id="3" name="Slide Number Placeholder 2">
            <a:extLst>
              <a:ext uri="{FF2B5EF4-FFF2-40B4-BE49-F238E27FC236}">
                <a16:creationId xmlns:a16="http://schemas.microsoft.com/office/drawing/2014/main" id="{59FABECF-D995-4119-AE3C-C1704EE3878A}"/>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16</a:t>
            </a:fld>
            <a:endParaRPr lang="nl-BE" dirty="0"/>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C959BF1-28DA-4506-A2E3-5A20F79347B1}"/>
                  </a:ext>
                </a:extLst>
              </p:cNvPr>
              <p:cNvGraphicFramePr>
                <a:graphicFrameLocks noChangeAspect="1"/>
              </p:cNvGraphicFramePr>
              <p:nvPr>
                <p:extLst>
                  <p:ext uri="{D42A27DB-BD31-4B8C-83A1-F6EECF244321}">
                    <p14:modId xmlns:p14="http://schemas.microsoft.com/office/powerpoint/2010/main" val="696686067"/>
                  </p:ext>
                </p:extLst>
              </p:nvPr>
            </p:nvGraphicFramePr>
            <p:xfrm>
              <a:off x="6454941" y="1283305"/>
              <a:ext cx="2476500" cy="1714500"/>
            </p:xfrm>
            <a:graphic>
              <a:graphicData uri="http://schemas.microsoft.com/office/powerpoint/2016/slidezoom">
                <pslz:sldZm>
                  <pslz:sldZmObj sldId="455" cId="1992851797">
                    <pslz:zmPr id="{CFC23A0A-691C-444B-8828-093F9494310F}" returnToParent="0" transitionDur="1000">
                      <p166:blipFill xmlns:p166="http://schemas.microsoft.com/office/powerpoint/2016/6/main">
                        <a:blip r:embed="rId2"/>
                        <a:stretch>
                          <a:fillRect/>
                        </a:stretch>
                      </p166:blipFill>
                      <p166:spPr xmlns:p166="http://schemas.microsoft.com/office/powerpoint/2016/6/main">
                        <a:xfrm>
                          <a:off x="0" y="0"/>
                          <a:ext cx="2476500" cy="1714500"/>
                        </a:xfrm>
                        <a:prstGeom prst="rect">
                          <a:avLst/>
                        </a:prstGeom>
                        <a:ln w="3175">
                          <a:solidFill>
                            <a:prstClr val="ltGray"/>
                          </a:solidFill>
                        </a:ln>
                      </p166:spPr>
                    </pslz:zmPr>
                  </pslz:sldZmObj>
                </pslz:sldZm>
              </a:graphicData>
            </a:graphic>
          </p:graphicFrame>
        </mc:Choice>
        <mc:Fallback xmlns="">
          <p:pic>
            <p:nvPicPr>
              <p:cNvPr id="7" name="Slide Zoom 6">
                <a:hlinkClick r:id="rId3" action="ppaction://hlinksldjump"/>
                <a:extLst>
                  <a:ext uri="{FF2B5EF4-FFF2-40B4-BE49-F238E27FC236}">
                    <a16:creationId xmlns:a16="http://schemas.microsoft.com/office/drawing/2014/main" id="{1C959BF1-28DA-4506-A2E3-5A20F79347B1}"/>
                  </a:ext>
                </a:extLst>
              </p:cNvPr>
              <p:cNvPicPr>
                <a:picLocks noGrp="1" noRot="1" noChangeAspect="1" noMove="1" noResize="1" noEditPoints="1" noAdjustHandles="1" noChangeArrowheads="1" noChangeShapeType="1"/>
              </p:cNvPicPr>
              <p:nvPr/>
            </p:nvPicPr>
            <p:blipFill>
              <a:blip r:embed="rId4"/>
              <a:stretch>
                <a:fillRect/>
              </a:stretch>
            </p:blipFill>
            <p:spPr>
              <a:xfrm>
                <a:off x="6454941" y="1283305"/>
                <a:ext cx="24765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20455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C13E7B-522A-4F8E-87BD-DB0BEDE99AFC}"/>
              </a:ext>
            </a:extLst>
          </p:cNvPr>
          <p:cNvSpPr>
            <a:spLocks noGrp="1"/>
          </p:cNvSpPr>
          <p:nvPr>
            <p:ph sz="quarter" idx="10"/>
          </p:nvPr>
        </p:nvSpPr>
        <p:spPr/>
        <p:txBody>
          <a:bodyPr vert="horz" lIns="91440" tIns="45720" rIns="91440" bIns="45720" rtlCol="0" anchor="t">
            <a:normAutofit fontScale="85000" lnSpcReduction="10000"/>
          </a:bodyPr>
          <a:lstStyle/>
          <a:p>
            <a:r>
              <a:rPr lang="nl-BE" dirty="0"/>
              <a:t>Doel: het vastleggen van het doel waarvoor het applicatieprofiel van toepassing is</a:t>
            </a:r>
          </a:p>
          <a:p>
            <a:endParaRPr lang="nl-BE" dirty="0"/>
          </a:p>
          <a:p>
            <a:r>
              <a:rPr lang="nl-BE" b="1" dirty="0"/>
              <a:t>Voorstel</a:t>
            </a:r>
            <a:r>
              <a:rPr lang="nl-BE" dirty="0"/>
              <a:t>: De applicaties waarop dit profiel betrekking heeft zijn Open Data portalen in Vlaanderen. Open Data portalen zijn catalogussen van Open Data datasets. Ze hebben als belangrijkste doelstelling het vindbaar maken van data en het het hergebruik ervan te stimuleren. Open Data portalen vervullen een centrale rol in de publieke taak om de toegang tot herbruikbare overheidsinformatie te faciliteren. Met dit applicatieprofiel bevorderen we de uniformiteit van de beschikbare informatie over datasets (metadata). Tevens vereenvoudigen we het aggregatie proces van meerdere Open Data Catalogi naar het Vlaamse, federale en Europese Open Data portaal. DCAT-AP Vlaanderen vormt hierdoor een minimum vereiste voor Open Data catalogi in Vlaanderen. </a:t>
            </a:r>
          </a:p>
          <a:p>
            <a:r>
              <a:rPr lang="nl-BE" sz="2600" dirty="0"/>
              <a:t>Ter info: voor VODAP gaan we uit </a:t>
            </a:r>
            <a:r>
              <a:rPr lang="nl-NL" sz="2600" dirty="0"/>
              <a:t>de metadata onder de CC0-verklaring vallen</a:t>
            </a:r>
            <a:endParaRPr lang="nl-BE" sz="2600" dirty="0"/>
          </a:p>
          <a:p>
            <a:endParaRPr lang="nl-BE" dirty="0"/>
          </a:p>
          <a:p>
            <a:endParaRPr lang="nl-BE" dirty="0"/>
          </a:p>
          <a:p>
            <a:endParaRPr lang="nl-BE" dirty="0"/>
          </a:p>
        </p:txBody>
      </p:sp>
      <p:sp>
        <p:nvSpPr>
          <p:cNvPr id="3" name="Title 2">
            <a:extLst>
              <a:ext uri="{FF2B5EF4-FFF2-40B4-BE49-F238E27FC236}">
                <a16:creationId xmlns:a16="http://schemas.microsoft.com/office/drawing/2014/main" id="{05A5087E-D22C-4EF7-93F7-3B608F5E762B}"/>
              </a:ext>
            </a:extLst>
          </p:cNvPr>
          <p:cNvSpPr>
            <a:spLocks noGrp="1"/>
          </p:cNvSpPr>
          <p:nvPr>
            <p:ph type="title"/>
          </p:nvPr>
        </p:nvSpPr>
        <p:spPr/>
        <p:txBody>
          <a:bodyPr/>
          <a:lstStyle/>
          <a:p>
            <a:r>
              <a:rPr lang="nl-BE" dirty="0" err="1"/>
              <a:t>Use</a:t>
            </a:r>
            <a:r>
              <a:rPr lang="nl-BE" dirty="0"/>
              <a:t> Case</a:t>
            </a:r>
          </a:p>
        </p:txBody>
      </p:sp>
      <p:sp>
        <p:nvSpPr>
          <p:cNvPr id="4" name="Slide Number Placeholder 3">
            <a:extLst>
              <a:ext uri="{FF2B5EF4-FFF2-40B4-BE49-F238E27FC236}">
                <a16:creationId xmlns:a16="http://schemas.microsoft.com/office/drawing/2014/main" id="{1ECA4DC3-5D84-4D0F-BF89-8422835596B7}"/>
              </a:ext>
            </a:extLst>
          </p:cNvPr>
          <p:cNvSpPr>
            <a:spLocks noGrp="1"/>
          </p:cNvSpPr>
          <p:nvPr>
            <p:ph type="sldNum" sz="quarter" idx="4"/>
          </p:nvPr>
        </p:nvSpPr>
        <p:spPr/>
        <p:txBody>
          <a:bodyPr/>
          <a:lstStyle/>
          <a:p>
            <a:fld id="{C9C406F6-A053-43CA-AEC8-FA3EEE83A3FB}" type="slidenum">
              <a:rPr lang="nl-BE" smtClean="0"/>
              <a:pPr/>
              <a:t>17</a:t>
            </a:fld>
            <a:endParaRPr lang="nl-BE" dirty="0"/>
          </a:p>
        </p:txBody>
      </p:sp>
      <p:sp>
        <p:nvSpPr>
          <p:cNvPr id="5" name="Rectangle: Rounded Corners 4">
            <a:extLst>
              <a:ext uri="{FF2B5EF4-FFF2-40B4-BE49-F238E27FC236}">
                <a16:creationId xmlns:a16="http://schemas.microsoft.com/office/drawing/2014/main" id="{8F25581A-516B-4F09-A6E1-6108D993997B}"/>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329902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B138BB-F4EA-41E4-BE0D-097019B73494}"/>
              </a:ext>
            </a:extLst>
          </p:cNvPr>
          <p:cNvSpPr>
            <a:spLocks noGrp="1"/>
          </p:cNvSpPr>
          <p:nvPr>
            <p:ph sz="quarter" idx="10"/>
          </p:nvPr>
        </p:nvSpPr>
        <p:spPr/>
        <p:txBody>
          <a:bodyPr/>
          <a:lstStyle/>
          <a:p>
            <a:r>
              <a:rPr lang="nl-BE" dirty="0"/>
              <a:t>Doel: Nederlandstalige terminologie voor de termen gebruiken in het applicatieprofiel. </a:t>
            </a:r>
          </a:p>
          <a:p>
            <a:r>
              <a:rPr lang="nl-BE" dirty="0"/>
              <a:t>Conform de OSLO methodologie om zoveel mogelijk naar een uniforme taal beleving te gaan, ook voor internationale standaarden.</a:t>
            </a:r>
          </a:p>
          <a:p>
            <a:endParaRPr lang="nl-BE" dirty="0"/>
          </a:p>
          <a:p>
            <a:r>
              <a:rPr lang="nl-BE" dirty="0"/>
              <a:t>Werkwijze: Er is een voorstel uitgewerkt op basis van de ervaringen in Het Vlaamse Open Data portaal. Dit voorstel is open voor discussie. </a:t>
            </a:r>
          </a:p>
        </p:txBody>
      </p:sp>
      <p:sp>
        <p:nvSpPr>
          <p:cNvPr id="3" name="Title 2">
            <a:extLst>
              <a:ext uri="{FF2B5EF4-FFF2-40B4-BE49-F238E27FC236}">
                <a16:creationId xmlns:a16="http://schemas.microsoft.com/office/drawing/2014/main" id="{6AF917CF-ABAF-4972-907C-B567EEB98E25}"/>
              </a:ext>
            </a:extLst>
          </p:cNvPr>
          <p:cNvSpPr>
            <a:spLocks noGrp="1"/>
          </p:cNvSpPr>
          <p:nvPr>
            <p:ph type="title"/>
          </p:nvPr>
        </p:nvSpPr>
        <p:spPr/>
        <p:txBody>
          <a:bodyPr/>
          <a:lstStyle/>
          <a:p>
            <a:r>
              <a:rPr lang="nl-BE" dirty="0"/>
              <a:t>Nederlandse terminologie</a:t>
            </a:r>
          </a:p>
        </p:txBody>
      </p:sp>
      <p:sp>
        <p:nvSpPr>
          <p:cNvPr id="4" name="Slide Number Placeholder 3">
            <a:extLst>
              <a:ext uri="{FF2B5EF4-FFF2-40B4-BE49-F238E27FC236}">
                <a16:creationId xmlns:a16="http://schemas.microsoft.com/office/drawing/2014/main" id="{F0916B9E-9FE3-4B6D-9080-5C694F14BA8E}"/>
              </a:ext>
            </a:extLst>
          </p:cNvPr>
          <p:cNvSpPr>
            <a:spLocks noGrp="1"/>
          </p:cNvSpPr>
          <p:nvPr>
            <p:ph type="sldNum" sz="quarter" idx="4"/>
          </p:nvPr>
        </p:nvSpPr>
        <p:spPr/>
        <p:txBody>
          <a:bodyPr/>
          <a:lstStyle/>
          <a:p>
            <a:fld id="{C9C406F6-A053-43CA-AEC8-FA3EEE83A3FB}" type="slidenum">
              <a:rPr lang="nl-BE" smtClean="0"/>
              <a:pPr/>
              <a:t>18</a:t>
            </a:fld>
            <a:endParaRPr lang="nl-BE" dirty="0"/>
          </a:p>
        </p:txBody>
      </p:sp>
      <p:sp>
        <p:nvSpPr>
          <p:cNvPr id="5" name="Rectangle: Rounded Corners 4">
            <a:extLst>
              <a:ext uri="{FF2B5EF4-FFF2-40B4-BE49-F238E27FC236}">
                <a16:creationId xmlns:a16="http://schemas.microsoft.com/office/drawing/2014/main" id="{5B8C3E43-4182-49D6-8FF9-39D666807541}"/>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300879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0694D9-A440-4861-8CAC-E47CF3C00F2B}"/>
              </a:ext>
            </a:extLst>
          </p:cNvPr>
          <p:cNvSpPr>
            <a:spLocks noGrp="1"/>
          </p:cNvSpPr>
          <p:nvPr>
            <p:ph sz="quarter" idx="10"/>
          </p:nvPr>
        </p:nvSpPr>
        <p:spPr/>
        <p:txBody>
          <a:bodyPr/>
          <a:lstStyle/>
          <a:p>
            <a:r>
              <a:rPr lang="nl-BE" dirty="0"/>
              <a:t>Term:</a:t>
            </a:r>
          </a:p>
          <a:p>
            <a:pPr lvl="1"/>
            <a:r>
              <a:rPr lang="nl-BE" dirty="0"/>
              <a:t>Datasetcatalogus</a:t>
            </a:r>
          </a:p>
          <a:p>
            <a:pPr lvl="1"/>
            <a:r>
              <a:rPr lang="nl-BE" i="1" dirty="0"/>
              <a:t>Een scope beperkende Nederlandstalige term gekozen om in de toekomst andere catalogi toe te laten</a:t>
            </a:r>
            <a:r>
              <a:rPr lang="nl-BE" dirty="0"/>
              <a:t>.</a:t>
            </a:r>
            <a:endParaRPr lang="nl-BE" i="1" dirty="0"/>
          </a:p>
          <a:p>
            <a:r>
              <a:rPr lang="nl-BE" dirty="0"/>
              <a:t>Definitie:</a:t>
            </a:r>
          </a:p>
          <a:p>
            <a:pPr lvl="1"/>
            <a:r>
              <a:rPr lang="nl-BE" dirty="0"/>
              <a:t>Een beheerde verzameling van metadata over datasets.</a:t>
            </a:r>
          </a:p>
          <a:p>
            <a:pPr lvl="1"/>
            <a:r>
              <a:rPr lang="nl-BE" dirty="0"/>
              <a:t>(vertaling van definitie uit DCAT)</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95201523-4D38-4963-BB74-6387F782EAE5}"/>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E5E40745-8B95-4A73-95CC-38AFEB79AE4E}"/>
              </a:ext>
            </a:extLst>
          </p:cNvPr>
          <p:cNvSpPr>
            <a:spLocks noGrp="1"/>
          </p:cNvSpPr>
          <p:nvPr>
            <p:ph type="sldNum" sz="quarter" idx="4"/>
          </p:nvPr>
        </p:nvSpPr>
        <p:spPr/>
        <p:txBody>
          <a:bodyPr/>
          <a:lstStyle/>
          <a:p>
            <a:fld id="{C9C406F6-A053-43CA-AEC8-FA3EEE83A3FB}" type="slidenum">
              <a:rPr lang="nl-BE" smtClean="0"/>
              <a:pPr/>
              <a:t>19</a:t>
            </a:fld>
            <a:endParaRPr lang="nl-BE" dirty="0"/>
          </a:p>
        </p:txBody>
      </p:sp>
      <p:sp>
        <p:nvSpPr>
          <p:cNvPr id="5" name="Rectangle: Rounded Corners 4">
            <a:extLst>
              <a:ext uri="{FF2B5EF4-FFF2-40B4-BE49-F238E27FC236}">
                <a16:creationId xmlns:a16="http://schemas.microsoft.com/office/drawing/2014/main" id="{8584E867-68E7-4AA2-8914-2427B999790B}"/>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121135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Programma</a:t>
            </a:r>
          </a:p>
        </p:txBody>
      </p:sp>
      <p:sp>
        <p:nvSpPr>
          <p:cNvPr id="9" name="Content Placeholder 8"/>
          <p:cNvSpPr>
            <a:spLocks noGrp="1"/>
          </p:cNvSpPr>
          <p:nvPr>
            <p:ph sz="quarter" idx="10"/>
          </p:nvPr>
        </p:nvSpPr>
        <p:spPr/>
        <p:txBody>
          <a:bodyPr>
            <a:normAutofit/>
          </a:bodyPr>
          <a:lstStyle/>
          <a:p>
            <a:r>
              <a:rPr lang="nl-NL" dirty="0"/>
              <a:t>Status</a:t>
            </a:r>
          </a:p>
          <a:p>
            <a:r>
              <a:rPr lang="nl-NL" dirty="0"/>
              <a:t>Overlopen van de topics</a:t>
            </a:r>
          </a:p>
          <a:p>
            <a:pPr lvl="1"/>
            <a:r>
              <a:rPr lang="nl-NL" dirty="0"/>
              <a:t>Topics uit </a:t>
            </a:r>
            <a:r>
              <a:rPr lang="nl-NL" dirty="0" err="1"/>
              <a:t>werkgroepsessie</a:t>
            </a:r>
            <a:r>
              <a:rPr lang="nl-NL" dirty="0"/>
              <a:t> 1</a:t>
            </a:r>
          </a:p>
          <a:p>
            <a:pPr lvl="1"/>
            <a:r>
              <a:rPr lang="nl-NL" dirty="0"/>
              <a:t>Bijkomende topics</a:t>
            </a:r>
          </a:p>
          <a:p>
            <a:r>
              <a:rPr lang="nl-NL" dirty="0"/>
              <a:t>vervolgstappen</a:t>
            </a:r>
          </a:p>
        </p:txBody>
      </p:sp>
      <p:sp>
        <p:nvSpPr>
          <p:cNvPr id="5" name="Slide Number Placeholder 3">
            <a:extLst>
              <a:ext uri="{FF2B5EF4-FFF2-40B4-BE49-F238E27FC236}">
                <a16:creationId xmlns:a16="http://schemas.microsoft.com/office/drawing/2014/main" id="{E69A60C1-0670-42C5-9BFC-F7BABB2E2598}"/>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2</a:t>
            </a:fld>
            <a:endParaRPr lang="nl-BE" dirty="0"/>
          </a:p>
        </p:txBody>
      </p:sp>
    </p:spTree>
    <p:extLst>
      <p:ext uri="{BB962C8B-B14F-4D97-AF65-F5344CB8AC3E}">
        <p14:creationId xmlns:p14="http://schemas.microsoft.com/office/powerpoint/2010/main" val="1803800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63DCBD-3B00-4DB2-86E7-2DF08595B8C7}"/>
              </a:ext>
            </a:extLst>
          </p:cNvPr>
          <p:cNvSpPr>
            <a:spLocks noGrp="1"/>
          </p:cNvSpPr>
          <p:nvPr>
            <p:ph type="title"/>
          </p:nvPr>
        </p:nvSpPr>
        <p:spPr/>
        <p:txBody>
          <a:bodyPr/>
          <a:lstStyle/>
          <a:p>
            <a:r>
              <a:rPr lang="nl-BE" dirty="0"/>
              <a:t>Datasetcatalogus</a:t>
            </a:r>
          </a:p>
        </p:txBody>
      </p:sp>
      <p:sp>
        <p:nvSpPr>
          <p:cNvPr id="4" name="Slide Number Placeholder 3">
            <a:extLst>
              <a:ext uri="{FF2B5EF4-FFF2-40B4-BE49-F238E27FC236}">
                <a16:creationId xmlns:a16="http://schemas.microsoft.com/office/drawing/2014/main" id="{9E84159A-F785-4736-AAD2-2E15770B22A7}"/>
              </a:ext>
            </a:extLst>
          </p:cNvPr>
          <p:cNvSpPr>
            <a:spLocks noGrp="1"/>
          </p:cNvSpPr>
          <p:nvPr>
            <p:ph type="sldNum" sz="quarter" idx="4"/>
          </p:nvPr>
        </p:nvSpPr>
        <p:spPr/>
        <p:txBody>
          <a:bodyPr/>
          <a:lstStyle/>
          <a:p>
            <a:fld id="{C9C406F6-A053-43CA-AEC8-FA3EEE83A3FB}" type="slidenum">
              <a:rPr lang="nl-BE" smtClean="0"/>
              <a:pPr/>
              <a:t>20</a:t>
            </a:fld>
            <a:endParaRPr lang="nl-BE" dirty="0"/>
          </a:p>
        </p:txBody>
      </p:sp>
      <p:sp>
        <p:nvSpPr>
          <p:cNvPr id="5" name="Date Placeholder 4">
            <a:extLst>
              <a:ext uri="{FF2B5EF4-FFF2-40B4-BE49-F238E27FC236}">
                <a16:creationId xmlns:a16="http://schemas.microsoft.com/office/drawing/2014/main" id="{575103CE-D3D5-4BB9-9DEF-50B0AC6F988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24" name="TextBox 23">
            <a:extLst>
              <a:ext uri="{FF2B5EF4-FFF2-40B4-BE49-F238E27FC236}">
                <a16:creationId xmlns:a16="http://schemas.microsoft.com/office/drawing/2014/main" id="{5C37025B-94C9-47C3-8639-255843B5677A}"/>
              </a:ext>
            </a:extLst>
          </p:cNvPr>
          <p:cNvSpPr txBox="1"/>
          <p:nvPr/>
        </p:nvSpPr>
        <p:spPr>
          <a:xfrm>
            <a:off x="1390812" y="1413402"/>
            <a:ext cx="1476302" cy="369204"/>
          </a:xfrm>
          <a:prstGeom prst="rect">
            <a:avLst/>
          </a:prstGeom>
          <a:noFill/>
        </p:spPr>
        <p:txBody>
          <a:bodyPr wrap="none" rtlCol="0">
            <a:spAutoFit/>
          </a:bodyPr>
          <a:lstStyle/>
          <a:p>
            <a:r>
              <a:rPr lang="nl-BE" dirty="0"/>
              <a:t>DCAT-AP V1.1</a:t>
            </a:r>
          </a:p>
        </p:txBody>
      </p:sp>
      <p:sp>
        <p:nvSpPr>
          <p:cNvPr id="26" name="TextBox 25">
            <a:extLst>
              <a:ext uri="{FF2B5EF4-FFF2-40B4-BE49-F238E27FC236}">
                <a16:creationId xmlns:a16="http://schemas.microsoft.com/office/drawing/2014/main" id="{E47A407E-6A47-4615-B44C-4A765D04C8CE}"/>
              </a:ext>
            </a:extLst>
          </p:cNvPr>
          <p:cNvSpPr txBox="1"/>
          <p:nvPr/>
        </p:nvSpPr>
        <p:spPr>
          <a:xfrm>
            <a:off x="6073546" y="1413402"/>
            <a:ext cx="2132122" cy="369204"/>
          </a:xfrm>
          <a:prstGeom prst="rect">
            <a:avLst/>
          </a:prstGeom>
          <a:noFill/>
        </p:spPr>
        <p:txBody>
          <a:bodyPr wrap="none" rtlCol="0">
            <a:spAutoFit/>
          </a:bodyPr>
          <a:lstStyle/>
          <a:p>
            <a:r>
              <a:rPr lang="nl-BE" dirty="0"/>
              <a:t>DCAT-AP Vlaanderen</a:t>
            </a:r>
          </a:p>
        </p:txBody>
      </p:sp>
      <p:sp>
        <p:nvSpPr>
          <p:cNvPr id="27" name="Arrow: Chevron 26">
            <a:extLst>
              <a:ext uri="{FF2B5EF4-FFF2-40B4-BE49-F238E27FC236}">
                <a16:creationId xmlns:a16="http://schemas.microsoft.com/office/drawing/2014/main" id="{19CF8189-3983-45E5-B0E3-105D8F174B19}"/>
              </a:ext>
            </a:extLst>
          </p:cNvPr>
          <p:cNvSpPr/>
          <p:nvPr/>
        </p:nvSpPr>
        <p:spPr>
          <a:xfrm>
            <a:off x="4253948" y="2716695"/>
            <a:ext cx="924339" cy="194807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pic>
        <p:nvPicPr>
          <p:cNvPr id="10" name="Picture 9">
            <a:extLst>
              <a:ext uri="{FF2B5EF4-FFF2-40B4-BE49-F238E27FC236}">
                <a16:creationId xmlns:a16="http://schemas.microsoft.com/office/drawing/2014/main" id="{B367E5E9-6E7D-46C8-A111-7A4F47CD7192}"/>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2" name="Picture 1">
            <a:extLst>
              <a:ext uri="{FF2B5EF4-FFF2-40B4-BE49-F238E27FC236}">
                <a16:creationId xmlns:a16="http://schemas.microsoft.com/office/drawing/2014/main" id="{708E0D23-955E-415D-9E63-E811685ED932}"/>
              </a:ext>
            </a:extLst>
          </p:cNvPr>
          <p:cNvPicPr>
            <a:picLocks noChangeAspect="1"/>
          </p:cNvPicPr>
          <p:nvPr/>
        </p:nvPicPr>
        <p:blipFill>
          <a:blip r:embed="rId3"/>
          <a:stretch>
            <a:fillRect/>
          </a:stretch>
        </p:blipFill>
        <p:spPr>
          <a:xfrm>
            <a:off x="841654" y="2015461"/>
            <a:ext cx="2895851" cy="3877392"/>
          </a:xfrm>
          <a:prstGeom prst="rect">
            <a:avLst/>
          </a:prstGeom>
        </p:spPr>
      </p:pic>
      <p:pic>
        <p:nvPicPr>
          <p:cNvPr id="6" name="Picture 5">
            <a:extLst>
              <a:ext uri="{FF2B5EF4-FFF2-40B4-BE49-F238E27FC236}">
                <a16:creationId xmlns:a16="http://schemas.microsoft.com/office/drawing/2014/main" id="{81953DCC-10D3-477F-ABA8-4F3E1BEB6881}"/>
              </a:ext>
            </a:extLst>
          </p:cNvPr>
          <p:cNvPicPr>
            <a:picLocks noChangeAspect="1"/>
          </p:cNvPicPr>
          <p:nvPr/>
        </p:nvPicPr>
        <p:blipFill>
          <a:blip r:embed="rId4"/>
          <a:stretch>
            <a:fillRect/>
          </a:stretch>
        </p:blipFill>
        <p:spPr>
          <a:xfrm>
            <a:off x="5694730" y="1948399"/>
            <a:ext cx="2889754" cy="3944454"/>
          </a:xfrm>
          <a:prstGeom prst="rect">
            <a:avLst/>
          </a:prstGeom>
        </p:spPr>
      </p:pic>
    </p:spTree>
    <p:extLst>
      <p:ext uri="{BB962C8B-B14F-4D97-AF65-F5344CB8AC3E}">
        <p14:creationId xmlns:p14="http://schemas.microsoft.com/office/powerpoint/2010/main" val="2778194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5EBB0F-AB33-4FEC-B8C9-4177DB927BE8}"/>
              </a:ext>
            </a:extLst>
          </p:cNvPr>
          <p:cNvSpPr>
            <a:spLocks noGrp="1"/>
          </p:cNvSpPr>
          <p:nvPr>
            <p:ph sz="quarter" idx="10"/>
          </p:nvPr>
        </p:nvSpPr>
        <p:spPr/>
        <p:txBody>
          <a:bodyPr vert="horz" lIns="91440" tIns="45720" rIns="91440" bIns="45720" rtlCol="0" anchor="t">
            <a:normAutofit/>
          </a:bodyPr>
          <a:lstStyle/>
          <a:p>
            <a:r>
              <a:rPr lang="nl-BE" i="1" dirty="0"/>
              <a:t>Licentie</a:t>
            </a:r>
            <a:r>
              <a:rPr lang="nl-BE" dirty="0"/>
              <a:t> is verplicht</a:t>
            </a:r>
          </a:p>
          <a:p>
            <a:endParaRPr lang="nl-BE" dirty="0"/>
          </a:p>
          <a:p>
            <a:r>
              <a:rPr lang="nl-BE" b="1" dirty="0"/>
              <a:t>Verantwoording</a:t>
            </a:r>
            <a:r>
              <a:rPr lang="nl-BE" dirty="0"/>
              <a:t>: Deze eigenschap stelt de voorwaarden vast waaronder de data van de Open Data catalogus kan (her)gebruikt worden. Het belangrijkste gebruik betreft het </a:t>
            </a:r>
            <a:r>
              <a:rPr lang="nl-BE" dirty="0" err="1"/>
              <a:t>harvesten</a:t>
            </a:r>
            <a:r>
              <a:rPr lang="nl-BE" dirty="0"/>
              <a:t> waarbij Open Data catalogi worden samengevoegd. </a:t>
            </a:r>
          </a:p>
          <a:p>
            <a:r>
              <a:rPr lang="nl-BE" dirty="0"/>
              <a:t>Indien geen licentie opgegeven is, is het niet duidelijk wat </a:t>
            </a:r>
            <a:r>
              <a:rPr lang="nl-BE" dirty="0" err="1"/>
              <a:t>bvb</a:t>
            </a:r>
            <a:r>
              <a:rPr lang="nl-BE" dirty="0"/>
              <a:t> een </a:t>
            </a:r>
            <a:r>
              <a:rPr lang="nl-BE" dirty="0" err="1"/>
              <a:t>harvester</a:t>
            </a:r>
            <a:r>
              <a:rPr lang="nl-BE" dirty="0"/>
              <a:t> met deze metadata mag doen.</a:t>
            </a:r>
          </a:p>
          <a:p>
            <a:pPr marL="0" indent="0">
              <a:buNone/>
            </a:pPr>
            <a:r>
              <a:rPr lang="en-US" dirty="0"/>
              <a:t> </a:t>
            </a:r>
            <a:endParaRPr lang="nl-BE" dirty="0"/>
          </a:p>
          <a:p>
            <a:endParaRPr lang="en-US" dirty="0"/>
          </a:p>
          <a:p>
            <a:endParaRPr lang="nl-BE" dirty="0"/>
          </a:p>
          <a:p>
            <a:pPr marL="0" indent="0">
              <a:buNone/>
            </a:pPr>
            <a:endParaRPr lang="nl-BE" dirty="0"/>
          </a:p>
        </p:txBody>
      </p:sp>
      <p:sp>
        <p:nvSpPr>
          <p:cNvPr id="2" name="Title 1">
            <a:extLst>
              <a:ext uri="{FF2B5EF4-FFF2-40B4-BE49-F238E27FC236}">
                <a16:creationId xmlns:a16="http://schemas.microsoft.com/office/drawing/2014/main" id="{B1E00F4F-0656-4424-8EB4-55E406391AB6}"/>
              </a:ext>
            </a:extLst>
          </p:cNvPr>
          <p:cNvSpPr>
            <a:spLocks noGrp="1"/>
          </p:cNvSpPr>
          <p:nvPr>
            <p:ph type="title"/>
          </p:nvPr>
        </p:nvSpPr>
        <p:spPr/>
        <p:txBody>
          <a:bodyPr/>
          <a:lstStyle/>
          <a:p>
            <a:r>
              <a:rPr lang="nl-BE" dirty="0" err="1"/>
              <a:t>DatasetCatalogus</a:t>
            </a:r>
            <a:r>
              <a:rPr lang="nl-BE" dirty="0"/>
              <a:t> – bijkomende eis 1</a:t>
            </a:r>
          </a:p>
        </p:txBody>
      </p:sp>
      <p:sp>
        <p:nvSpPr>
          <p:cNvPr id="3" name="Slide Number Placeholder 2">
            <a:extLst>
              <a:ext uri="{FF2B5EF4-FFF2-40B4-BE49-F238E27FC236}">
                <a16:creationId xmlns:a16="http://schemas.microsoft.com/office/drawing/2014/main" id="{8FF0440C-320A-45DD-A597-008512B39C9C}"/>
              </a:ext>
            </a:extLst>
          </p:cNvPr>
          <p:cNvSpPr>
            <a:spLocks noGrp="1"/>
          </p:cNvSpPr>
          <p:nvPr>
            <p:ph type="sldNum" sz="quarter" idx="4"/>
          </p:nvPr>
        </p:nvSpPr>
        <p:spPr/>
        <p:txBody>
          <a:bodyPr/>
          <a:lstStyle/>
          <a:p>
            <a:fld id="{C9C406F6-A053-43CA-AEC8-FA3EEE83A3FB}" type="slidenum">
              <a:rPr lang="nl-BE" smtClean="0"/>
              <a:pPr/>
              <a:t>21</a:t>
            </a:fld>
            <a:endParaRPr lang="nl-BE" dirty="0"/>
          </a:p>
        </p:txBody>
      </p:sp>
      <p:sp>
        <p:nvSpPr>
          <p:cNvPr id="6" name="Rectangle: Rounded Corners 5">
            <a:extLst>
              <a:ext uri="{FF2B5EF4-FFF2-40B4-BE49-F238E27FC236}">
                <a16:creationId xmlns:a16="http://schemas.microsoft.com/office/drawing/2014/main" id="{95B2B269-1D9D-47FC-98CC-8A6B450B128C}"/>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243092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338592-C0A3-44B4-958F-06C9492B41A5}"/>
              </a:ext>
            </a:extLst>
          </p:cNvPr>
          <p:cNvSpPr>
            <a:spLocks noGrp="1"/>
          </p:cNvSpPr>
          <p:nvPr>
            <p:ph sz="quarter" idx="10"/>
          </p:nvPr>
        </p:nvSpPr>
        <p:spPr/>
        <p:txBody>
          <a:bodyPr vert="horz" lIns="91440" tIns="45720" rIns="91440" bIns="45720" rtlCol="0" anchor="t">
            <a:normAutofit lnSpcReduction="10000"/>
          </a:bodyPr>
          <a:lstStyle/>
          <a:p>
            <a:r>
              <a:rPr lang="nl-BE" i="1" dirty="0"/>
              <a:t>Laatste wijziging </a:t>
            </a:r>
            <a:r>
              <a:rPr lang="nl-BE" dirty="0"/>
              <a:t>is verplicht </a:t>
            </a:r>
          </a:p>
          <a:p>
            <a:endParaRPr lang="nl-BE" dirty="0"/>
          </a:p>
          <a:p>
            <a:r>
              <a:rPr lang="nl-BE" b="1" dirty="0"/>
              <a:t>Verantwoording</a:t>
            </a:r>
            <a:r>
              <a:rPr lang="nl-BE" dirty="0"/>
              <a:t>: om te weten te komen wanneer de laatste wijziging aan de catalogus inhoud gebeurt is. Hiermee geeft de Open Data catalogus beheerder inzicht in de activiteitsgraad. Deze informatie kan ook nuttig zijn bij </a:t>
            </a:r>
            <a:r>
              <a:rPr lang="nl-BE" dirty="0" err="1"/>
              <a:t>harvesting</a:t>
            </a:r>
            <a:r>
              <a:rPr lang="nl-BE" dirty="0"/>
              <a:t>. </a:t>
            </a:r>
          </a:p>
          <a:p>
            <a:endParaRPr lang="nl-BE" dirty="0"/>
          </a:p>
          <a:p>
            <a:r>
              <a:rPr lang="nl-BE" dirty="0"/>
              <a:t>Deze verplichting legt wel op dat de Open data catalogus beheerder ervoor zorgt dat bij  de minste wijziging van de metadata in de datasetcatalogus deze datum wordt aanpast.  Als deze datum dezelfde is gebleven kan </a:t>
            </a:r>
            <a:r>
              <a:rPr lang="nl-BE" dirty="0" err="1"/>
              <a:t>bvb</a:t>
            </a:r>
            <a:r>
              <a:rPr lang="nl-BE" dirty="0"/>
              <a:t> een har-</a:t>
            </a:r>
            <a:r>
              <a:rPr lang="nl-BE" dirty="0" err="1"/>
              <a:t>vester</a:t>
            </a:r>
            <a:r>
              <a:rPr lang="nl-BE" dirty="0"/>
              <a:t> er vanuit gaan dat er niets gewijzigd is.</a:t>
            </a:r>
          </a:p>
          <a:p>
            <a:endParaRPr lang="nl-BE" dirty="0"/>
          </a:p>
        </p:txBody>
      </p:sp>
      <p:sp>
        <p:nvSpPr>
          <p:cNvPr id="3" name="Title 2">
            <a:extLst>
              <a:ext uri="{FF2B5EF4-FFF2-40B4-BE49-F238E27FC236}">
                <a16:creationId xmlns:a16="http://schemas.microsoft.com/office/drawing/2014/main" id="{C6D9791E-0167-4003-A601-3C123F79084F}"/>
              </a:ext>
            </a:extLst>
          </p:cNvPr>
          <p:cNvSpPr>
            <a:spLocks noGrp="1"/>
          </p:cNvSpPr>
          <p:nvPr>
            <p:ph type="title"/>
          </p:nvPr>
        </p:nvSpPr>
        <p:spPr/>
        <p:txBody>
          <a:bodyPr/>
          <a:lstStyle/>
          <a:p>
            <a:r>
              <a:rPr lang="nl-BE" dirty="0" err="1"/>
              <a:t>DatasetCatalogus</a:t>
            </a:r>
            <a:r>
              <a:rPr lang="nl-BE" dirty="0"/>
              <a:t> – bijkomende eis 2</a:t>
            </a:r>
          </a:p>
        </p:txBody>
      </p:sp>
      <p:sp>
        <p:nvSpPr>
          <p:cNvPr id="4" name="Slide Number Placeholder 3">
            <a:extLst>
              <a:ext uri="{FF2B5EF4-FFF2-40B4-BE49-F238E27FC236}">
                <a16:creationId xmlns:a16="http://schemas.microsoft.com/office/drawing/2014/main" id="{D5402CBA-162B-4A49-8927-8FDA89F90A54}"/>
              </a:ext>
            </a:extLst>
          </p:cNvPr>
          <p:cNvSpPr>
            <a:spLocks noGrp="1"/>
          </p:cNvSpPr>
          <p:nvPr>
            <p:ph type="sldNum" sz="quarter" idx="4"/>
          </p:nvPr>
        </p:nvSpPr>
        <p:spPr/>
        <p:txBody>
          <a:bodyPr/>
          <a:lstStyle/>
          <a:p>
            <a:fld id="{C9C406F6-A053-43CA-AEC8-FA3EEE83A3FB}" type="slidenum">
              <a:rPr lang="nl-BE" smtClean="0"/>
              <a:pPr/>
              <a:t>22</a:t>
            </a:fld>
            <a:endParaRPr lang="nl-BE" dirty="0"/>
          </a:p>
        </p:txBody>
      </p:sp>
      <p:sp>
        <p:nvSpPr>
          <p:cNvPr id="5" name="Rectangle: Rounded Corners 4">
            <a:extLst>
              <a:ext uri="{FF2B5EF4-FFF2-40B4-BE49-F238E27FC236}">
                <a16:creationId xmlns:a16="http://schemas.microsoft.com/office/drawing/2014/main" id="{EF4FE86F-9D37-40E7-8172-BABCAABDF61C}"/>
              </a:ext>
            </a:extLst>
          </p:cNvPr>
          <p:cNvSpPr/>
          <p:nvPr/>
        </p:nvSpPr>
        <p:spPr>
          <a:xfrm>
            <a:off x="6810233" y="365126"/>
            <a:ext cx="2866030" cy="776272"/>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verwerpen</a:t>
            </a:r>
          </a:p>
        </p:txBody>
      </p:sp>
    </p:spTree>
    <p:extLst>
      <p:ext uri="{BB962C8B-B14F-4D97-AF65-F5344CB8AC3E}">
        <p14:creationId xmlns:p14="http://schemas.microsoft.com/office/powerpoint/2010/main" val="2198209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C901E7-8D57-49FE-961B-55F068F21782}"/>
              </a:ext>
            </a:extLst>
          </p:cNvPr>
          <p:cNvSpPr>
            <a:spLocks noGrp="1"/>
          </p:cNvSpPr>
          <p:nvPr>
            <p:ph sz="quarter" idx="10"/>
          </p:nvPr>
        </p:nvSpPr>
        <p:spPr/>
        <p:txBody>
          <a:bodyPr/>
          <a:lstStyle/>
          <a:p>
            <a:r>
              <a:rPr lang="nl-BE" dirty="0"/>
              <a:t>Term:</a:t>
            </a:r>
          </a:p>
          <a:p>
            <a:pPr lvl="1"/>
            <a:r>
              <a:rPr lang="nl-BE" dirty="0"/>
              <a:t>Dataset</a:t>
            </a:r>
          </a:p>
          <a:p>
            <a:pPr lvl="1"/>
            <a:r>
              <a:rPr lang="nl-BE" dirty="0"/>
              <a:t>Generieke benaming behouden, scope niet gewijzigd</a:t>
            </a:r>
          </a:p>
          <a:p>
            <a:r>
              <a:rPr lang="nl-BE" dirty="0"/>
              <a:t>Definitie:</a:t>
            </a:r>
          </a:p>
          <a:p>
            <a:pPr lvl="1"/>
            <a:r>
              <a:rPr lang="nl-BE" dirty="0"/>
              <a:t>Een verzameling van data, gepubliceerd en/of beheerd door een bronbeheerder, en beschikbaar in een of meerdere formaten. </a:t>
            </a:r>
          </a:p>
          <a:p>
            <a:pPr lvl="1"/>
            <a:r>
              <a:rPr lang="nl-BE" dirty="0"/>
              <a:t>(vertaling van definitie uit DCAT-AP v1.1)</a:t>
            </a:r>
          </a:p>
          <a:p>
            <a:pPr lvl="1"/>
            <a:endParaRPr lang="nl-BE" dirty="0"/>
          </a:p>
        </p:txBody>
      </p:sp>
      <p:sp>
        <p:nvSpPr>
          <p:cNvPr id="3" name="Title 2">
            <a:extLst>
              <a:ext uri="{FF2B5EF4-FFF2-40B4-BE49-F238E27FC236}">
                <a16:creationId xmlns:a16="http://schemas.microsoft.com/office/drawing/2014/main" id="{B78D3B0A-14B2-4468-9250-753D3D948C35}"/>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A8C61C7E-A020-4664-8EDD-F3F2DB6CDD16}"/>
              </a:ext>
            </a:extLst>
          </p:cNvPr>
          <p:cNvSpPr>
            <a:spLocks noGrp="1"/>
          </p:cNvSpPr>
          <p:nvPr>
            <p:ph type="sldNum" sz="quarter" idx="4"/>
          </p:nvPr>
        </p:nvSpPr>
        <p:spPr/>
        <p:txBody>
          <a:bodyPr/>
          <a:lstStyle/>
          <a:p>
            <a:fld id="{C9C406F6-A053-43CA-AEC8-FA3EEE83A3FB}" type="slidenum">
              <a:rPr lang="nl-BE" smtClean="0"/>
              <a:pPr/>
              <a:t>23</a:t>
            </a:fld>
            <a:endParaRPr lang="nl-BE" dirty="0"/>
          </a:p>
        </p:txBody>
      </p:sp>
      <p:sp>
        <p:nvSpPr>
          <p:cNvPr id="5" name="Rectangle: Rounded Corners 4">
            <a:extLst>
              <a:ext uri="{FF2B5EF4-FFF2-40B4-BE49-F238E27FC236}">
                <a16:creationId xmlns:a16="http://schemas.microsoft.com/office/drawing/2014/main" id="{D2B87A56-0CF3-4A9E-87B7-052F7A4281CC}"/>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4108961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Dataset</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24</a:t>
            </a:fld>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0872"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2315"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36EF2476-0618-4547-B612-DA02FCFD3B03}"/>
              </a:ext>
            </a:extLst>
          </p:cNvPr>
          <p:cNvPicPr>
            <a:picLocks noChangeAspect="1"/>
          </p:cNvPicPr>
          <p:nvPr/>
        </p:nvPicPr>
        <p:blipFill>
          <a:blip r:embed="rId3"/>
          <a:stretch>
            <a:fillRect/>
          </a:stretch>
        </p:blipFill>
        <p:spPr>
          <a:xfrm>
            <a:off x="8810186" y="274911"/>
            <a:ext cx="829552" cy="924606"/>
          </a:xfrm>
          <a:prstGeom prst="rect">
            <a:avLst/>
          </a:prstGeom>
        </p:spPr>
      </p:pic>
      <p:pic>
        <p:nvPicPr>
          <p:cNvPr id="5" name="Picture 4">
            <a:extLst>
              <a:ext uri="{FF2B5EF4-FFF2-40B4-BE49-F238E27FC236}">
                <a16:creationId xmlns:a16="http://schemas.microsoft.com/office/drawing/2014/main" id="{70902C98-76C6-4113-954D-7C6A21EBFB82}"/>
              </a:ext>
            </a:extLst>
          </p:cNvPr>
          <p:cNvPicPr>
            <a:picLocks noChangeAspect="1"/>
          </p:cNvPicPr>
          <p:nvPr/>
        </p:nvPicPr>
        <p:blipFill>
          <a:blip r:embed="rId4"/>
          <a:stretch>
            <a:fillRect/>
          </a:stretch>
        </p:blipFill>
        <p:spPr>
          <a:xfrm>
            <a:off x="692435" y="1887869"/>
            <a:ext cx="2853175" cy="3877392"/>
          </a:xfrm>
          <a:prstGeom prst="rect">
            <a:avLst/>
          </a:prstGeom>
        </p:spPr>
      </p:pic>
      <p:pic>
        <p:nvPicPr>
          <p:cNvPr id="7" name="Picture 6">
            <a:extLst>
              <a:ext uri="{FF2B5EF4-FFF2-40B4-BE49-F238E27FC236}">
                <a16:creationId xmlns:a16="http://schemas.microsoft.com/office/drawing/2014/main" id="{B6098A23-63DD-4E7B-930A-BA3C5E3191B8}"/>
              </a:ext>
            </a:extLst>
          </p:cNvPr>
          <p:cNvPicPr>
            <a:picLocks noChangeAspect="1"/>
          </p:cNvPicPr>
          <p:nvPr/>
        </p:nvPicPr>
        <p:blipFill>
          <a:blip r:embed="rId5"/>
          <a:stretch>
            <a:fillRect/>
          </a:stretch>
        </p:blipFill>
        <p:spPr>
          <a:xfrm>
            <a:off x="6360390" y="1876615"/>
            <a:ext cx="2853175" cy="3895682"/>
          </a:xfrm>
          <a:prstGeom prst="rect">
            <a:avLst/>
          </a:prstGeom>
        </p:spPr>
      </p:pic>
    </p:spTree>
    <p:extLst>
      <p:ext uri="{BB962C8B-B14F-4D97-AF65-F5344CB8AC3E}">
        <p14:creationId xmlns:p14="http://schemas.microsoft.com/office/powerpoint/2010/main" val="2743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105F4-CFAC-4B67-A6B6-D63C1C93A0BD}"/>
              </a:ext>
            </a:extLst>
          </p:cNvPr>
          <p:cNvSpPr>
            <a:spLocks noGrp="1"/>
          </p:cNvSpPr>
          <p:nvPr>
            <p:ph sz="quarter" idx="10"/>
          </p:nvPr>
        </p:nvSpPr>
        <p:spPr/>
        <p:txBody>
          <a:bodyPr vert="horz" lIns="91440" tIns="45720" rIns="91440" bIns="45720" rtlCol="0" anchor="t">
            <a:normAutofit/>
          </a:bodyPr>
          <a:lstStyle/>
          <a:p>
            <a:r>
              <a:rPr lang="nl-BE" dirty="0"/>
              <a:t>Term</a:t>
            </a:r>
          </a:p>
          <a:p>
            <a:pPr marL="783590" lvl="1" indent="-326390"/>
            <a:r>
              <a:rPr lang="nl-BE" dirty="0"/>
              <a:t>EN: </a:t>
            </a:r>
            <a:r>
              <a:rPr lang="nl-BE" dirty="0" err="1"/>
              <a:t>publisher</a:t>
            </a:r>
          </a:p>
          <a:p>
            <a:pPr marL="783590" lvl="1" indent="-326390"/>
            <a:r>
              <a:rPr lang="nl-BE" dirty="0"/>
              <a:t>NL: uitgever</a:t>
            </a:r>
          </a:p>
          <a:p>
            <a:r>
              <a:rPr lang="nl-BE" dirty="0"/>
              <a:t>Definitie:</a:t>
            </a:r>
          </a:p>
          <a:p>
            <a:pPr marL="783590" lvl="1" indent="-326390"/>
            <a:r>
              <a:rPr lang="nl-BE" i="1" dirty="0"/>
              <a:t>datasetcatalogus</a:t>
            </a:r>
            <a:r>
              <a:rPr lang="nl-BE" dirty="0"/>
              <a:t>: Deze eigenschap verwijst naar de entiteit (organisatie) die verantwoordelijk is om de Open Data Catalogus beschikbaar te stellen</a:t>
            </a:r>
          </a:p>
          <a:p>
            <a:pPr marL="783590" lvl="1" indent="-326390"/>
            <a:r>
              <a:rPr lang="nl-BE" i="1" dirty="0"/>
              <a:t>Dataset. </a:t>
            </a:r>
            <a:r>
              <a:rPr lang="nl-BE" dirty="0"/>
              <a:t>Deze eigenschap verwijst naar de entiteit (organisatie) die verantwoordelijk is voor de publicatie van de dataset</a:t>
            </a:r>
          </a:p>
          <a:p>
            <a:pPr marL="783590" lvl="1" indent="-326390"/>
            <a:endParaRPr lang="nl-BE" dirty="0"/>
          </a:p>
          <a:p>
            <a:endParaRPr lang="nl-BE" dirty="0"/>
          </a:p>
        </p:txBody>
      </p:sp>
      <p:sp>
        <p:nvSpPr>
          <p:cNvPr id="3" name="Title 2">
            <a:extLst>
              <a:ext uri="{FF2B5EF4-FFF2-40B4-BE49-F238E27FC236}">
                <a16:creationId xmlns:a16="http://schemas.microsoft.com/office/drawing/2014/main" id="{F685B416-0E6B-4513-B7A0-09B4692B87C0}"/>
              </a:ext>
            </a:extLst>
          </p:cNvPr>
          <p:cNvSpPr>
            <a:spLocks noGrp="1"/>
          </p:cNvSpPr>
          <p:nvPr>
            <p:ph type="title"/>
          </p:nvPr>
        </p:nvSpPr>
        <p:spPr/>
        <p:txBody>
          <a:bodyPr/>
          <a:lstStyle/>
          <a:p>
            <a:r>
              <a:rPr lang="nl-BE" dirty="0"/>
              <a:t>Terminologie - </a:t>
            </a:r>
            <a:r>
              <a:rPr lang="nl-BE" dirty="0" err="1"/>
              <a:t>publisher</a:t>
            </a:r>
            <a:endParaRPr lang="nl-BE" dirty="0"/>
          </a:p>
        </p:txBody>
      </p:sp>
      <p:sp>
        <p:nvSpPr>
          <p:cNvPr id="4" name="Slide Number Placeholder 3">
            <a:extLst>
              <a:ext uri="{FF2B5EF4-FFF2-40B4-BE49-F238E27FC236}">
                <a16:creationId xmlns:a16="http://schemas.microsoft.com/office/drawing/2014/main" id="{B27F76F8-9CE0-43A2-AB6F-CDC64C5E55C4}"/>
              </a:ext>
            </a:extLst>
          </p:cNvPr>
          <p:cNvSpPr>
            <a:spLocks noGrp="1"/>
          </p:cNvSpPr>
          <p:nvPr>
            <p:ph type="sldNum" sz="quarter" idx="4"/>
          </p:nvPr>
        </p:nvSpPr>
        <p:spPr/>
        <p:txBody>
          <a:bodyPr/>
          <a:lstStyle/>
          <a:p>
            <a:fld id="{C9C406F6-A053-43CA-AEC8-FA3EEE83A3FB}" type="slidenum">
              <a:rPr lang="nl-BE" smtClean="0"/>
              <a:pPr/>
              <a:t>25</a:t>
            </a:fld>
            <a:endParaRPr lang="nl-BE" dirty="0"/>
          </a:p>
        </p:txBody>
      </p:sp>
      <p:sp>
        <p:nvSpPr>
          <p:cNvPr id="5" name="Date Placeholder 4">
            <a:extLst>
              <a:ext uri="{FF2B5EF4-FFF2-40B4-BE49-F238E27FC236}">
                <a16:creationId xmlns:a16="http://schemas.microsoft.com/office/drawing/2014/main" id="{8F441FC4-4E2F-417A-A0D2-304C8969CE1C}"/>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C1712130-DBF5-4E18-852C-B41254EFF965}"/>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223187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4D9A4B-3FCA-4951-9421-4798E0235A3A}"/>
              </a:ext>
            </a:extLst>
          </p:cNvPr>
          <p:cNvSpPr>
            <a:spLocks noGrp="1"/>
          </p:cNvSpPr>
          <p:nvPr>
            <p:ph sz="quarter" idx="10"/>
          </p:nvPr>
        </p:nvSpPr>
        <p:spPr/>
        <p:txBody>
          <a:bodyPr>
            <a:normAutofit fontScale="92500" lnSpcReduction="10000"/>
          </a:bodyPr>
          <a:lstStyle/>
          <a:p>
            <a:r>
              <a:rPr lang="nl-BE" dirty="0"/>
              <a:t>verplicht aangeven wie de uitgever is. </a:t>
            </a:r>
          </a:p>
          <a:p>
            <a:endParaRPr lang="nl-BE" b="1" dirty="0"/>
          </a:p>
          <a:p>
            <a:r>
              <a:rPr lang="nl-BE" b="1" dirty="0"/>
              <a:t>Verantwoording</a:t>
            </a:r>
            <a:r>
              <a:rPr lang="nl-BE" dirty="0"/>
              <a:t>:</a:t>
            </a:r>
          </a:p>
          <a:p>
            <a:pPr lvl="1"/>
            <a:r>
              <a:rPr lang="nl-BE" dirty="0"/>
              <a:t>(</a:t>
            </a:r>
            <a:r>
              <a:rPr lang="nl-BE" dirty="0" err="1"/>
              <a:t>def</a:t>
            </a:r>
            <a:r>
              <a:rPr lang="nl-BE" dirty="0"/>
              <a:t>) Deze eigenschap verwijst naar de verantwoordelijke organisatie voor de publicatie van de dataset. Dikwijls is de organisatie die instaat voor (de coördinatie van) het verzamelen en samenstellen van de dataset ook de organisatie die instaat voor de verspreiding ervan. Het kan echter voorkomen dat deze verschillend is, en dan zal de  uitgevende organisatie worden opgenomen . </a:t>
            </a:r>
          </a:p>
          <a:p>
            <a:pPr lvl="1"/>
            <a:r>
              <a:rPr lang="nl-BE" dirty="0"/>
              <a:t>(verantwoording) De verplichting is zinvol omdat hierdoor de eindgebruiker informatie krijgt over de beherende/publicerende organisatie van de dataset. Dit verhoogt het vertrouwen. Het zorgt ook ervoor dat er inzichtelijke rapportering kan gebeuren per organisatie.</a:t>
            </a:r>
          </a:p>
          <a:p>
            <a:endParaRPr lang="nl-BE" dirty="0"/>
          </a:p>
        </p:txBody>
      </p:sp>
      <p:sp>
        <p:nvSpPr>
          <p:cNvPr id="3" name="Title 2">
            <a:extLst>
              <a:ext uri="{FF2B5EF4-FFF2-40B4-BE49-F238E27FC236}">
                <a16:creationId xmlns:a16="http://schemas.microsoft.com/office/drawing/2014/main" id="{E3FC79B4-0591-411F-9CBE-729A53D1EBDB}"/>
              </a:ext>
            </a:extLst>
          </p:cNvPr>
          <p:cNvSpPr>
            <a:spLocks noGrp="1"/>
          </p:cNvSpPr>
          <p:nvPr>
            <p:ph type="title"/>
          </p:nvPr>
        </p:nvSpPr>
        <p:spPr/>
        <p:txBody>
          <a:bodyPr/>
          <a:lstStyle/>
          <a:p>
            <a:r>
              <a:rPr lang="nl-BE" dirty="0"/>
              <a:t>Dataset – bijkomende eis 1</a:t>
            </a:r>
          </a:p>
        </p:txBody>
      </p:sp>
      <p:sp>
        <p:nvSpPr>
          <p:cNvPr id="4" name="Slide Number Placeholder 3">
            <a:extLst>
              <a:ext uri="{FF2B5EF4-FFF2-40B4-BE49-F238E27FC236}">
                <a16:creationId xmlns:a16="http://schemas.microsoft.com/office/drawing/2014/main" id="{B288BE80-CF76-41CB-AEB5-C1DC861DA485}"/>
              </a:ext>
            </a:extLst>
          </p:cNvPr>
          <p:cNvSpPr>
            <a:spLocks noGrp="1"/>
          </p:cNvSpPr>
          <p:nvPr>
            <p:ph type="sldNum" sz="quarter" idx="4"/>
          </p:nvPr>
        </p:nvSpPr>
        <p:spPr/>
        <p:txBody>
          <a:bodyPr/>
          <a:lstStyle/>
          <a:p>
            <a:fld id="{C9C406F6-A053-43CA-AEC8-FA3EEE83A3FB}" type="slidenum">
              <a:rPr lang="nl-BE" smtClean="0"/>
              <a:pPr/>
              <a:t>26</a:t>
            </a:fld>
            <a:endParaRPr lang="nl-BE" dirty="0"/>
          </a:p>
        </p:txBody>
      </p:sp>
      <p:sp>
        <p:nvSpPr>
          <p:cNvPr id="5" name="Rectangle: Rounded Corners 4">
            <a:extLst>
              <a:ext uri="{FF2B5EF4-FFF2-40B4-BE49-F238E27FC236}">
                <a16:creationId xmlns:a16="http://schemas.microsoft.com/office/drawing/2014/main" id="{B35B08DF-760F-4E9A-AFFD-456AD0CEC1B2}"/>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243650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4DC67E-8ECF-4D87-A789-05D074F51393}"/>
              </a:ext>
            </a:extLst>
          </p:cNvPr>
          <p:cNvSpPr>
            <a:spLocks noGrp="1"/>
          </p:cNvSpPr>
          <p:nvPr>
            <p:ph sz="quarter" idx="10"/>
          </p:nvPr>
        </p:nvSpPr>
        <p:spPr/>
        <p:txBody>
          <a:bodyPr vert="horz" lIns="91440" tIns="45720" rIns="91440" bIns="45720" rtlCol="0" anchor="t">
            <a:normAutofit fontScale="92500" lnSpcReduction="10000"/>
          </a:bodyPr>
          <a:lstStyle/>
          <a:p>
            <a:r>
              <a:rPr lang="nl-BE" dirty="0"/>
              <a:t>Het gebruiken van het organisatieregister als lijst van uitgevers. </a:t>
            </a:r>
          </a:p>
          <a:p>
            <a:endParaRPr lang="nl-BE" dirty="0"/>
          </a:p>
          <a:p>
            <a:r>
              <a:rPr lang="nl-BE" b="1" dirty="0"/>
              <a:t>Verantwoording: </a:t>
            </a:r>
          </a:p>
          <a:p>
            <a:r>
              <a:rPr lang="nl-BE" dirty="0"/>
              <a:t>De uitgever is een Agent volgens DCAT-AP . </a:t>
            </a:r>
          </a:p>
          <a:p>
            <a:endParaRPr lang="nl-BE" dirty="0"/>
          </a:p>
          <a:p>
            <a:r>
              <a:rPr lang="nl-BE" dirty="0"/>
              <a:t>Het basisregister Organisatieregister omvat alle publieke organisaties in Vlaanderen. Elk van deze organisaties heeft een unieke identificator. Het organisatieregister wordt ontsloten volgens het applicatieprofiel OSLO organisatie basis.  Een organisatie is ook gemodelleerd als een subklasse van Agent.</a:t>
            </a:r>
          </a:p>
          <a:p>
            <a:endParaRPr lang="nl-BE" dirty="0"/>
          </a:p>
          <a:p>
            <a:r>
              <a:rPr lang="nl-BE" b="1" dirty="0"/>
              <a:t>Voorstel</a:t>
            </a:r>
            <a:r>
              <a:rPr lang="nl-BE" dirty="0"/>
              <a:t>: het gebruiken van het organisatieregister, indien die organisatie is opgenomen in het organisatieregister. </a:t>
            </a:r>
          </a:p>
          <a:p>
            <a:endParaRPr lang="nl-BE" dirty="0"/>
          </a:p>
        </p:txBody>
      </p:sp>
      <p:sp>
        <p:nvSpPr>
          <p:cNvPr id="3" name="Title 2">
            <a:extLst>
              <a:ext uri="{FF2B5EF4-FFF2-40B4-BE49-F238E27FC236}">
                <a16:creationId xmlns:a16="http://schemas.microsoft.com/office/drawing/2014/main" id="{EA0C8C6E-ADEF-4D3F-A49B-009843480426}"/>
              </a:ext>
            </a:extLst>
          </p:cNvPr>
          <p:cNvSpPr>
            <a:spLocks noGrp="1"/>
          </p:cNvSpPr>
          <p:nvPr>
            <p:ph type="title"/>
          </p:nvPr>
        </p:nvSpPr>
        <p:spPr/>
        <p:txBody>
          <a:bodyPr/>
          <a:lstStyle/>
          <a:p>
            <a:r>
              <a:rPr lang="nl-BE" dirty="0"/>
              <a:t>Dataset – Bijkomende eis 1a</a:t>
            </a:r>
          </a:p>
        </p:txBody>
      </p:sp>
      <p:sp>
        <p:nvSpPr>
          <p:cNvPr id="4" name="Slide Number Placeholder 3">
            <a:extLst>
              <a:ext uri="{FF2B5EF4-FFF2-40B4-BE49-F238E27FC236}">
                <a16:creationId xmlns:a16="http://schemas.microsoft.com/office/drawing/2014/main" id="{60C8F52D-04CE-4154-AEC3-306D29334955}"/>
              </a:ext>
            </a:extLst>
          </p:cNvPr>
          <p:cNvSpPr>
            <a:spLocks noGrp="1"/>
          </p:cNvSpPr>
          <p:nvPr>
            <p:ph type="sldNum" sz="quarter" idx="4"/>
          </p:nvPr>
        </p:nvSpPr>
        <p:spPr/>
        <p:txBody>
          <a:bodyPr/>
          <a:lstStyle/>
          <a:p>
            <a:fld id="{C9C406F6-A053-43CA-AEC8-FA3EEE83A3FB}" type="slidenum">
              <a:rPr lang="nl-BE" smtClean="0"/>
              <a:pPr/>
              <a:t>27</a:t>
            </a:fld>
            <a:endParaRPr lang="nl-BE" dirty="0"/>
          </a:p>
        </p:txBody>
      </p:sp>
      <p:sp>
        <p:nvSpPr>
          <p:cNvPr id="6" name="Rectangle: Rounded Corners 5">
            <a:extLst>
              <a:ext uri="{FF2B5EF4-FFF2-40B4-BE49-F238E27FC236}">
                <a16:creationId xmlns:a16="http://schemas.microsoft.com/office/drawing/2014/main" id="{DAC9AF52-AE44-47BD-9D85-B836CBCCCC17}"/>
              </a:ext>
            </a:extLst>
          </p:cNvPr>
          <p:cNvSpPr/>
          <p:nvPr/>
        </p:nvSpPr>
        <p:spPr>
          <a:xfrm>
            <a:off x="6810233" y="365126"/>
            <a:ext cx="2866030" cy="77627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 herformuleren</a:t>
            </a:r>
          </a:p>
        </p:txBody>
      </p:sp>
    </p:spTree>
    <p:extLst>
      <p:ext uri="{BB962C8B-B14F-4D97-AF65-F5344CB8AC3E}">
        <p14:creationId xmlns:p14="http://schemas.microsoft.com/office/powerpoint/2010/main" val="2997706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F5432E-4E7D-45CB-B5DA-0CC1C406D5F6}"/>
              </a:ext>
            </a:extLst>
          </p:cNvPr>
          <p:cNvSpPr>
            <a:spLocks noGrp="1"/>
          </p:cNvSpPr>
          <p:nvPr>
            <p:ph sz="quarter" idx="10"/>
          </p:nvPr>
        </p:nvSpPr>
        <p:spPr/>
        <p:txBody>
          <a:bodyPr/>
          <a:lstStyle/>
          <a:p>
            <a:r>
              <a:rPr lang="nl-BE" i="1" dirty="0"/>
              <a:t>Contactgegevens zijn verplicht</a:t>
            </a:r>
          </a:p>
          <a:p>
            <a:endParaRPr lang="nl-BE" dirty="0"/>
          </a:p>
          <a:p>
            <a:r>
              <a:rPr lang="nl-BE" b="1" dirty="0"/>
              <a:t>Verantwoording</a:t>
            </a:r>
            <a:r>
              <a:rPr lang="nl-BE" dirty="0"/>
              <a:t>: Met de eigenschap </a:t>
            </a:r>
            <a:r>
              <a:rPr lang="nl-BE" i="1" dirty="0"/>
              <a:t>contactpunt </a:t>
            </a:r>
            <a:r>
              <a:rPr lang="nl-BE" dirty="0"/>
              <a:t>wordt informatie gedeeld over hoe een gebruiker in contact kan treden met de verantwoordelijke van de dataset. Zonder deze informatie is het voor de </a:t>
            </a:r>
            <a:r>
              <a:rPr lang="nl-BE" dirty="0" err="1"/>
              <a:t>hergebruiker</a:t>
            </a:r>
            <a:r>
              <a:rPr lang="nl-BE" dirty="0"/>
              <a:t> van de data een hele inspanning om in contact te komen met de verantwoordelijke van de dataset.</a:t>
            </a:r>
          </a:p>
        </p:txBody>
      </p:sp>
      <p:sp>
        <p:nvSpPr>
          <p:cNvPr id="3" name="Title 2">
            <a:extLst>
              <a:ext uri="{FF2B5EF4-FFF2-40B4-BE49-F238E27FC236}">
                <a16:creationId xmlns:a16="http://schemas.microsoft.com/office/drawing/2014/main" id="{B879C396-65D8-4D3E-9251-3E10133455EF}"/>
              </a:ext>
            </a:extLst>
          </p:cNvPr>
          <p:cNvSpPr>
            <a:spLocks noGrp="1"/>
          </p:cNvSpPr>
          <p:nvPr>
            <p:ph type="title"/>
          </p:nvPr>
        </p:nvSpPr>
        <p:spPr/>
        <p:txBody>
          <a:bodyPr/>
          <a:lstStyle/>
          <a:p>
            <a:r>
              <a:rPr lang="nl-BE" dirty="0"/>
              <a:t>Dataset – bijkomende eis 2</a:t>
            </a:r>
          </a:p>
        </p:txBody>
      </p:sp>
      <p:sp>
        <p:nvSpPr>
          <p:cNvPr id="4" name="Slide Number Placeholder 3">
            <a:extLst>
              <a:ext uri="{FF2B5EF4-FFF2-40B4-BE49-F238E27FC236}">
                <a16:creationId xmlns:a16="http://schemas.microsoft.com/office/drawing/2014/main" id="{DA902386-4619-489E-8B78-6A36D3F7217E}"/>
              </a:ext>
            </a:extLst>
          </p:cNvPr>
          <p:cNvSpPr>
            <a:spLocks noGrp="1"/>
          </p:cNvSpPr>
          <p:nvPr>
            <p:ph type="sldNum" sz="quarter" idx="4"/>
          </p:nvPr>
        </p:nvSpPr>
        <p:spPr/>
        <p:txBody>
          <a:bodyPr/>
          <a:lstStyle/>
          <a:p>
            <a:fld id="{C9C406F6-A053-43CA-AEC8-FA3EEE83A3FB}" type="slidenum">
              <a:rPr lang="nl-BE" smtClean="0"/>
              <a:pPr/>
              <a:t>28</a:t>
            </a:fld>
            <a:endParaRPr lang="nl-BE" dirty="0"/>
          </a:p>
        </p:txBody>
      </p:sp>
      <p:sp>
        <p:nvSpPr>
          <p:cNvPr id="5" name="Rectangle: Rounded Corners 4">
            <a:extLst>
              <a:ext uri="{FF2B5EF4-FFF2-40B4-BE49-F238E27FC236}">
                <a16:creationId xmlns:a16="http://schemas.microsoft.com/office/drawing/2014/main" id="{F7AB09C6-4C6A-44F9-8764-9181881E2C55}"/>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1518932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D08BA2-4AF6-4C90-8669-1A18F3C71FBC}"/>
              </a:ext>
            </a:extLst>
          </p:cNvPr>
          <p:cNvSpPr>
            <a:spLocks noGrp="1"/>
          </p:cNvSpPr>
          <p:nvPr>
            <p:ph sz="quarter" idx="10"/>
          </p:nvPr>
        </p:nvSpPr>
        <p:spPr/>
        <p:txBody>
          <a:bodyPr vert="horz" lIns="91440" tIns="45720" rIns="91440" bIns="45720" rtlCol="0" anchor="t">
            <a:normAutofit/>
          </a:bodyPr>
          <a:lstStyle/>
          <a:p>
            <a:r>
              <a:rPr lang="nl-BE" dirty="0"/>
              <a:t>Verplicht meegeven van een emailadres als contactgegevens.</a:t>
            </a:r>
          </a:p>
          <a:p>
            <a:endParaRPr lang="nl-BE" b="1" dirty="0"/>
          </a:p>
          <a:p>
            <a:r>
              <a:rPr lang="nl-BE" b="1" dirty="0"/>
              <a:t>Verantwoording</a:t>
            </a:r>
            <a:r>
              <a:rPr lang="nl-BE" dirty="0"/>
              <a:t>: email is een algemeen beschikbaar niet-persoonsgebonden contactkanaal voor een organisatie. Het gebruik is ook laagdrempelig.</a:t>
            </a:r>
          </a:p>
          <a:p>
            <a:pPr marL="783590" lvl="1" indent="-326390"/>
            <a:r>
              <a:rPr lang="nl-BE" dirty="0"/>
              <a:t>Andere gegevens zoals adres, telefoon, website of chatbox zijn optioneel.</a:t>
            </a:r>
          </a:p>
        </p:txBody>
      </p:sp>
      <p:sp>
        <p:nvSpPr>
          <p:cNvPr id="3" name="Title 2">
            <a:extLst>
              <a:ext uri="{FF2B5EF4-FFF2-40B4-BE49-F238E27FC236}">
                <a16:creationId xmlns:a16="http://schemas.microsoft.com/office/drawing/2014/main" id="{4DEB4C52-DA30-459A-8AAB-43A39E82E870}"/>
              </a:ext>
            </a:extLst>
          </p:cNvPr>
          <p:cNvSpPr>
            <a:spLocks noGrp="1"/>
          </p:cNvSpPr>
          <p:nvPr>
            <p:ph type="title"/>
          </p:nvPr>
        </p:nvSpPr>
        <p:spPr/>
        <p:txBody>
          <a:bodyPr/>
          <a:lstStyle/>
          <a:p>
            <a:r>
              <a:rPr lang="nl-BE" dirty="0"/>
              <a:t>Dataset – bijkomende eis 2a</a:t>
            </a:r>
          </a:p>
        </p:txBody>
      </p:sp>
      <p:sp>
        <p:nvSpPr>
          <p:cNvPr id="4" name="Slide Number Placeholder 3">
            <a:extLst>
              <a:ext uri="{FF2B5EF4-FFF2-40B4-BE49-F238E27FC236}">
                <a16:creationId xmlns:a16="http://schemas.microsoft.com/office/drawing/2014/main" id="{0348FE54-D863-4302-97B8-F0BB90E566FF}"/>
              </a:ext>
            </a:extLst>
          </p:cNvPr>
          <p:cNvSpPr>
            <a:spLocks noGrp="1"/>
          </p:cNvSpPr>
          <p:nvPr>
            <p:ph type="sldNum" sz="quarter" idx="4"/>
          </p:nvPr>
        </p:nvSpPr>
        <p:spPr/>
        <p:txBody>
          <a:bodyPr/>
          <a:lstStyle/>
          <a:p>
            <a:fld id="{C9C406F6-A053-43CA-AEC8-FA3EEE83A3FB}" type="slidenum">
              <a:rPr lang="nl-BE" smtClean="0"/>
              <a:pPr/>
              <a:t>29</a:t>
            </a:fld>
            <a:endParaRPr lang="nl-BE" dirty="0"/>
          </a:p>
        </p:txBody>
      </p:sp>
      <p:sp>
        <p:nvSpPr>
          <p:cNvPr id="5" name="Date Placeholder 4">
            <a:extLst>
              <a:ext uri="{FF2B5EF4-FFF2-40B4-BE49-F238E27FC236}">
                <a16:creationId xmlns:a16="http://schemas.microsoft.com/office/drawing/2014/main" id="{15C07C51-C5B1-4A56-8211-A16387FEF43A}"/>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3936B521-C711-4FB3-A6CC-0EE8021C88DA}"/>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140983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Status </a:t>
            </a:r>
          </a:p>
        </p:txBody>
      </p:sp>
      <p:sp>
        <p:nvSpPr>
          <p:cNvPr id="7" name="Subtitle 6"/>
          <p:cNvSpPr>
            <a:spLocks noGrp="1"/>
          </p:cNvSpPr>
          <p:nvPr>
            <p:ph type="subTitle" idx="1"/>
          </p:nvPr>
        </p:nvSpPr>
        <p:spPr/>
        <p:txBody>
          <a:bodyPr/>
          <a:lstStyle/>
          <a:p>
            <a:r>
              <a:rPr lang="nl-BE" dirty="0"/>
              <a:t>Sectie 1</a:t>
            </a:r>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3</a:t>
            </a:fld>
            <a:endParaRPr lang="nl-BE" dirty="0"/>
          </a:p>
        </p:txBody>
      </p:sp>
      <p:sp>
        <p:nvSpPr>
          <p:cNvPr id="8" name="Rounded Rectangle 7">
            <a:extLst>
              <a:ext uri="{FF2B5EF4-FFF2-40B4-BE49-F238E27FC236}">
                <a16:creationId xmlns:a16="http://schemas.microsoft.com/office/drawing/2014/main" id="{653BC7DB-D800-451A-B316-282A409C4778}"/>
              </a:ext>
            </a:extLst>
          </p:cNvPr>
          <p:cNvSpPr/>
          <p:nvPr/>
        </p:nvSpPr>
        <p:spPr>
          <a:xfrm>
            <a:off x="8292353" y="233082"/>
            <a:ext cx="1255059" cy="67235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Bert</a:t>
            </a:r>
          </a:p>
        </p:txBody>
      </p:sp>
    </p:spTree>
    <p:extLst>
      <p:ext uri="{BB962C8B-B14F-4D97-AF65-F5344CB8AC3E}">
        <p14:creationId xmlns:p14="http://schemas.microsoft.com/office/powerpoint/2010/main" val="2500607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datasetcatalogus heeft minstens 1 dataset</a:t>
            </a:r>
          </a:p>
          <a:p>
            <a:endParaRPr lang="nl-BE" dirty="0"/>
          </a:p>
          <a:p>
            <a:r>
              <a:rPr lang="nl-BE" b="1" dirty="0"/>
              <a:t>Verantwoording</a:t>
            </a:r>
            <a:r>
              <a:rPr lang="nl-BE" dirty="0"/>
              <a:t>: Het ontsluiten van een lege datasetcatalogus is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Dataset – bijkomende eis 3</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30</a:t>
            </a:fld>
            <a:endParaRPr lang="nl-BE" dirty="0"/>
          </a:p>
        </p:txBody>
      </p:sp>
      <p:sp>
        <p:nvSpPr>
          <p:cNvPr id="5" name="Rectangle: Rounded Corners 4">
            <a:extLst>
              <a:ext uri="{FF2B5EF4-FFF2-40B4-BE49-F238E27FC236}">
                <a16:creationId xmlns:a16="http://schemas.microsoft.com/office/drawing/2014/main" id="{0233F562-1630-449F-A965-71907A9ADE44}"/>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1278586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0825C-3D6F-42DA-A6B1-0FF0A2DA976F}"/>
              </a:ext>
            </a:extLst>
          </p:cNvPr>
          <p:cNvSpPr>
            <a:spLocks noGrp="1"/>
          </p:cNvSpPr>
          <p:nvPr>
            <p:ph sz="quarter" idx="10"/>
          </p:nvPr>
        </p:nvSpPr>
        <p:spPr/>
        <p:txBody>
          <a:bodyPr/>
          <a:lstStyle/>
          <a:p>
            <a:r>
              <a:rPr lang="nl-BE" dirty="0"/>
              <a:t>De gegevens </a:t>
            </a:r>
            <a:r>
              <a:rPr lang="nl-BE" i="1" dirty="0"/>
              <a:t>publicatiedatum </a:t>
            </a:r>
            <a:r>
              <a:rPr lang="nl-BE" dirty="0"/>
              <a:t>en </a:t>
            </a:r>
            <a:r>
              <a:rPr lang="nl-BE" i="1" dirty="0"/>
              <a:t>laatste wijziging </a:t>
            </a:r>
            <a:r>
              <a:rPr lang="nl-BE" dirty="0"/>
              <a:t>worden aanbevolen.</a:t>
            </a:r>
          </a:p>
          <a:p>
            <a:endParaRPr lang="nl-BE" dirty="0"/>
          </a:p>
          <a:p>
            <a:r>
              <a:rPr lang="nl-BE" b="1" dirty="0"/>
              <a:t>Verantwoording</a:t>
            </a:r>
            <a:r>
              <a:rPr lang="nl-BE" dirty="0"/>
              <a:t>: deze gegevens geven inzicht in hoe recent de data is die beschikbaar wordt gesteld. </a:t>
            </a:r>
            <a:r>
              <a:rPr lang="nl-BE" i="1" dirty="0"/>
              <a:t>Aanbevolen</a:t>
            </a:r>
            <a:r>
              <a:rPr lang="nl-BE" dirty="0"/>
              <a:t> betekent dat indien deze gegevens gekend zijn deze ook moeten worden meegegeven door de dataset eigenaar. Open Data Catalogi beheerders worden dus ook aangezet om deze gegevens actief te bevragen. </a:t>
            </a:r>
          </a:p>
        </p:txBody>
      </p:sp>
      <p:sp>
        <p:nvSpPr>
          <p:cNvPr id="3" name="Title 2">
            <a:extLst>
              <a:ext uri="{FF2B5EF4-FFF2-40B4-BE49-F238E27FC236}">
                <a16:creationId xmlns:a16="http://schemas.microsoft.com/office/drawing/2014/main" id="{7991CA36-6DB0-4DB7-AA60-F45C9EB0382D}"/>
              </a:ext>
            </a:extLst>
          </p:cNvPr>
          <p:cNvSpPr>
            <a:spLocks noGrp="1"/>
          </p:cNvSpPr>
          <p:nvPr>
            <p:ph type="title"/>
          </p:nvPr>
        </p:nvSpPr>
        <p:spPr/>
        <p:txBody>
          <a:bodyPr/>
          <a:lstStyle/>
          <a:p>
            <a:r>
              <a:rPr lang="nl-BE" dirty="0"/>
              <a:t>Dataset – bijkomende eis 4</a:t>
            </a:r>
          </a:p>
        </p:txBody>
      </p:sp>
      <p:sp>
        <p:nvSpPr>
          <p:cNvPr id="4" name="Slide Number Placeholder 3">
            <a:extLst>
              <a:ext uri="{FF2B5EF4-FFF2-40B4-BE49-F238E27FC236}">
                <a16:creationId xmlns:a16="http://schemas.microsoft.com/office/drawing/2014/main" id="{52034B4F-2CB0-4C67-B192-8432F27F1D4F}"/>
              </a:ext>
            </a:extLst>
          </p:cNvPr>
          <p:cNvSpPr>
            <a:spLocks noGrp="1"/>
          </p:cNvSpPr>
          <p:nvPr>
            <p:ph type="sldNum" sz="quarter" idx="4"/>
          </p:nvPr>
        </p:nvSpPr>
        <p:spPr/>
        <p:txBody>
          <a:bodyPr/>
          <a:lstStyle/>
          <a:p>
            <a:fld id="{C9C406F6-A053-43CA-AEC8-FA3EEE83A3FB}" type="slidenum">
              <a:rPr lang="nl-BE" smtClean="0"/>
              <a:pPr/>
              <a:t>31</a:t>
            </a:fld>
            <a:endParaRPr lang="nl-BE" dirty="0"/>
          </a:p>
        </p:txBody>
      </p:sp>
      <p:sp>
        <p:nvSpPr>
          <p:cNvPr id="5" name="Date Placeholder 4">
            <a:extLst>
              <a:ext uri="{FF2B5EF4-FFF2-40B4-BE49-F238E27FC236}">
                <a16:creationId xmlns:a16="http://schemas.microsoft.com/office/drawing/2014/main" id="{1051285D-AABD-4999-91C0-109F916F1971}"/>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F1816B92-7107-4A16-A0BD-1EB3247001C9}"/>
              </a:ext>
            </a:extLst>
          </p:cNvPr>
          <p:cNvSpPr/>
          <p:nvPr/>
        </p:nvSpPr>
        <p:spPr>
          <a:xfrm>
            <a:off x="6810233" y="365126"/>
            <a:ext cx="2866030" cy="776272"/>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verwerpen</a:t>
            </a:r>
          </a:p>
        </p:txBody>
      </p:sp>
    </p:spTree>
    <p:extLst>
      <p:ext uri="{BB962C8B-B14F-4D97-AF65-F5344CB8AC3E}">
        <p14:creationId xmlns:p14="http://schemas.microsoft.com/office/powerpoint/2010/main" val="2902247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989234-6572-4912-A6FE-63C540A3360E}"/>
              </a:ext>
            </a:extLst>
          </p:cNvPr>
          <p:cNvSpPr>
            <a:spLocks noGrp="1"/>
          </p:cNvSpPr>
          <p:nvPr>
            <p:ph sz="quarter" idx="10"/>
          </p:nvPr>
        </p:nvSpPr>
        <p:spPr/>
        <p:txBody>
          <a:bodyPr>
            <a:normAutofit fontScale="92500" lnSpcReduction="10000"/>
          </a:bodyPr>
          <a:lstStyle/>
          <a:p>
            <a:r>
              <a:rPr lang="nl-BE" dirty="0"/>
              <a:t>Access </a:t>
            </a:r>
            <a:r>
              <a:rPr lang="nl-BE" dirty="0" err="1"/>
              <a:t>rights</a:t>
            </a:r>
            <a:r>
              <a:rPr lang="nl-BE" dirty="0"/>
              <a:t> (</a:t>
            </a:r>
            <a:r>
              <a:rPr lang="nl-BE" i="1" dirty="0" err="1"/>
              <a:t>dct:accessRights</a:t>
            </a:r>
            <a:r>
              <a:rPr lang="nl-BE" dirty="0"/>
              <a:t>)	</a:t>
            </a:r>
          </a:p>
          <a:p>
            <a:r>
              <a:rPr lang="en-US" dirty="0"/>
              <a:t>This property refers to information that indicates whether the Dataset is open data, has access restrictions or is not public. A controlled vocabulary with three members (:public, :restricted, :non-public) will be created and maintained by the Publications Office of the EU. </a:t>
            </a:r>
          </a:p>
          <a:p>
            <a:endParaRPr lang="en-US" dirty="0"/>
          </a:p>
          <a:p>
            <a:r>
              <a:rPr lang="en-US" b="1" dirty="0" err="1"/>
              <a:t>Voorstel</a:t>
            </a:r>
            <a:r>
              <a:rPr lang="en-US" dirty="0"/>
              <a:t>: </a:t>
            </a:r>
            <a:r>
              <a:rPr lang="en-US" dirty="0" err="1"/>
              <a:t>heet</a:t>
            </a:r>
            <a:r>
              <a:rPr lang="en-US" dirty="0"/>
              <a:t> </a:t>
            </a:r>
            <a:r>
              <a:rPr lang="en-US" dirty="0" err="1"/>
              <a:t>enkel</a:t>
            </a:r>
            <a:r>
              <a:rPr lang="en-US" dirty="0"/>
              <a:t>, </a:t>
            </a:r>
            <a:r>
              <a:rPr lang="en-US" dirty="0" err="1"/>
              <a:t>en</a:t>
            </a:r>
            <a:r>
              <a:rPr lang="en-US" dirty="0"/>
              <a:t> </a:t>
            </a:r>
            <a:r>
              <a:rPr lang="en-US" dirty="0" err="1"/>
              <a:t>verplicht</a:t>
            </a:r>
            <a:r>
              <a:rPr lang="en-US" dirty="0"/>
              <a:t> de </a:t>
            </a:r>
            <a:r>
              <a:rPr lang="en-US" dirty="0" err="1"/>
              <a:t>waarde</a:t>
            </a:r>
            <a:r>
              <a:rPr lang="en-US" dirty="0"/>
              <a:t> :public.</a:t>
            </a:r>
          </a:p>
          <a:p>
            <a:endParaRPr lang="en-US" dirty="0"/>
          </a:p>
          <a:p>
            <a:r>
              <a:rPr lang="en-US" b="1" dirty="0" err="1"/>
              <a:t>Verantwoording</a:t>
            </a:r>
            <a:r>
              <a:rPr lang="en-US" dirty="0"/>
              <a:t>: </a:t>
            </a:r>
            <a:r>
              <a:rPr lang="en-US" dirty="0" err="1"/>
              <a:t>voor</a:t>
            </a:r>
            <a:r>
              <a:rPr lang="en-US" dirty="0"/>
              <a:t> </a:t>
            </a:r>
            <a:r>
              <a:rPr lang="en-US" dirty="0" err="1"/>
              <a:t>een</a:t>
            </a:r>
            <a:r>
              <a:rPr lang="en-US" dirty="0"/>
              <a:t> dataset </a:t>
            </a:r>
            <a:r>
              <a:rPr lang="en-US" dirty="0" err="1"/>
              <a:t>dat</a:t>
            </a:r>
            <a:r>
              <a:rPr lang="en-US" dirty="0"/>
              <a:t> </a:t>
            </a:r>
            <a:r>
              <a:rPr lang="en-US" dirty="0" err="1"/>
              <a:t>voldoet</a:t>
            </a:r>
            <a:r>
              <a:rPr lang="en-US" dirty="0"/>
              <a:t> </a:t>
            </a:r>
            <a:r>
              <a:rPr lang="en-US" dirty="0" err="1"/>
              <a:t>aan</a:t>
            </a:r>
            <a:r>
              <a:rPr lang="en-US" dirty="0"/>
              <a:t> het </a:t>
            </a:r>
            <a:r>
              <a:rPr lang="en-US" dirty="0" err="1"/>
              <a:t>applicatieprofiel</a:t>
            </a:r>
            <a:r>
              <a:rPr lang="en-US" dirty="0"/>
              <a:t> DCAT-AP </a:t>
            </a:r>
            <a:r>
              <a:rPr lang="en-US" dirty="0" err="1"/>
              <a:t>Vlaanderen</a:t>
            </a:r>
            <a:r>
              <a:rPr lang="en-US" dirty="0"/>
              <a:t>: </a:t>
            </a:r>
            <a:r>
              <a:rPr lang="en-US" dirty="0" err="1"/>
              <a:t>namelijk</a:t>
            </a:r>
            <a:r>
              <a:rPr lang="en-US" dirty="0"/>
              <a:t> </a:t>
            </a:r>
            <a:r>
              <a:rPr lang="en-US" dirty="0" err="1"/>
              <a:t>een</a:t>
            </a:r>
            <a:r>
              <a:rPr lang="en-US" dirty="0"/>
              <a:t> Open Data </a:t>
            </a:r>
            <a:r>
              <a:rPr lang="en-US" dirty="0" err="1"/>
              <a:t>catalogus</a:t>
            </a:r>
            <a:r>
              <a:rPr lang="en-US" dirty="0"/>
              <a:t> is </a:t>
            </a:r>
            <a:r>
              <a:rPr lang="en-US" dirty="0" err="1"/>
              <a:t>dit</a:t>
            </a:r>
            <a:r>
              <a:rPr lang="en-US" dirty="0"/>
              <a:t> de </a:t>
            </a:r>
            <a:r>
              <a:rPr lang="en-US" dirty="0" err="1"/>
              <a:t>natuurlijke</a:t>
            </a:r>
            <a:r>
              <a:rPr lang="en-US" dirty="0"/>
              <a:t> </a:t>
            </a:r>
            <a:r>
              <a:rPr lang="en-US" dirty="0" err="1"/>
              <a:t>invulling</a:t>
            </a:r>
            <a:r>
              <a:rPr lang="en-US" dirty="0"/>
              <a:t>.</a:t>
            </a:r>
          </a:p>
          <a:p>
            <a:r>
              <a:rPr lang="en-US" dirty="0" err="1"/>
              <a:t>Codelijst</a:t>
            </a:r>
            <a:r>
              <a:rPr lang="en-US" dirty="0"/>
              <a:t>: http://publications.europa.eu/mdr/authority/access-right/index.html	</a:t>
            </a:r>
          </a:p>
          <a:p>
            <a:endParaRPr lang="nl-BE" i="1" dirty="0"/>
          </a:p>
        </p:txBody>
      </p:sp>
      <p:sp>
        <p:nvSpPr>
          <p:cNvPr id="3" name="Title 2">
            <a:extLst>
              <a:ext uri="{FF2B5EF4-FFF2-40B4-BE49-F238E27FC236}">
                <a16:creationId xmlns:a16="http://schemas.microsoft.com/office/drawing/2014/main" id="{36BC458E-2963-4DF7-B5C3-BB35B062C142}"/>
              </a:ext>
            </a:extLst>
          </p:cNvPr>
          <p:cNvSpPr>
            <a:spLocks noGrp="1"/>
          </p:cNvSpPr>
          <p:nvPr>
            <p:ph type="title"/>
          </p:nvPr>
        </p:nvSpPr>
        <p:spPr/>
        <p:txBody>
          <a:bodyPr/>
          <a:lstStyle/>
          <a:p>
            <a:r>
              <a:rPr lang="nl-BE" dirty="0"/>
              <a:t>Dataset -  bijkomende eis 5</a:t>
            </a:r>
          </a:p>
        </p:txBody>
      </p:sp>
      <p:sp>
        <p:nvSpPr>
          <p:cNvPr id="4" name="Slide Number Placeholder 3">
            <a:extLst>
              <a:ext uri="{FF2B5EF4-FFF2-40B4-BE49-F238E27FC236}">
                <a16:creationId xmlns:a16="http://schemas.microsoft.com/office/drawing/2014/main" id="{8889DC00-952A-4BBE-B377-3DB7F35418E8}"/>
              </a:ext>
            </a:extLst>
          </p:cNvPr>
          <p:cNvSpPr>
            <a:spLocks noGrp="1"/>
          </p:cNvSpPr>
          <p:nvPr>
            <p:ph type="sldNum" sz="quarter" idx="4"/>
          </p:nvPr>
        </p:nvSpPr>
        <p:spPr/>
        <p:txBody>
          <a:bodyPr/>
          <a:lstStyle/>
          <a:p>
            <a:fld id="{C9C406F6-A053-43CA-AEC8-FA3EEE83A3FB}" type="slidenum">
              <a:rPr lang="nl-BE" smtClean="0"/>
              <a:pPr/>
              <a:t>32</a:t>
            </a:fld>
            <a:endParaRPr lang="nl-BE" dirty="0"/>
          </a:p>
        </p:txBody>
      </p:sp>
      <p:sp>
        <p:nvSpPr>
          <p:cNvPr id="6" name="Rectangle: Rounded Corners 5">
            <a:extLst>
              <a:ext uri="{FF2B5EF4-FFF2-40B4-BE49-F238E27FC236}">
                <a16:creationId xmlns:a16="http://schemas.microsoft.com/office/drawing/2014/main" id="{E39F4F12-85AC-43EA-93C3-97B2A2C0C8F9}"/>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1566302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8385F8-043D-402A-B944-F2F5A706FEEA}"/>
              </a:ext>
            </a:extLst>
          </p:cNvPr>
          <p:cNvSpPr>
            <a:spLocks noGrp="1"/>
          </p:cNvSpPr>
          <p:nvPr>
            <p:ph sz="quarter" idx="10"/>
          </p:nvPr>
        </p:nvSpPr>
        <p:spPr/>
        <p:txBody>
          <a:bodyPr>
            <a:normAutofit/>
          </a:bodyPr>
          <a:lstStyle/>
          <a:p>
            <a:r>
              <a:rPr lang="nl-BE" dirty="0"/>
              <a:t>Term:</a:t>
            </a:r>
          </a:p>
          <a:p>
            <a:pPr lvl="1"/>
            <a:r>
              <a:rPr lang="nl-BE" dirty="0"/>
              <a:t>Distributie</a:t>
            </a:r>
          </a:p>
          <a:p>
            <a:pPr lvl="1"/>
            <a:r>
              <a:rPr lang="nl-BE" i="1" dirty="0"/>
              <a:t>Generieke term behouden</a:t>
            </a:r>
          </a:p>
          <a:p>
            <a:r>
              <a:rPr lang="nl-BE" dirty="0"/>
              <a:t>Definitie:</a:t>
            </a:r>
          </a:p>
          <a:p>
            <a:pPr lvl="1"/>
            <a:r>
              <a:rPr lang="nl-BE" dirty="0"/>
              <a:t>Een dataset stelt een conceptuele entiteit van een verzameling van data voor. De effectief ontsloten vorm noemen we een distributie. Elke distributie is de </a:t>
            </a:r>
            <a:r>
              <a:rPr lang="nl-BE" dirty="0" err="1"/>
              <a:t>serialisatie</a:t>
            </a:r>
            <a:r>
              <a:rPr lang="nl-BE" dirty="0"/>
              <a:t> van de dataset in een formaat. Een distributie kan een downloadbaar bestand maar ook een API zijn. </a:t>
            </a:r>
          </a:p>
          <a:p>
            <a:pPr lvl="1"/>
            <a:r>
              <a:rPr lang="nl-BE" i="1" dirty="0"/>
              <a:t>Nota: in de w3c review van DCAT wordt de semantiek nauwer omdat de notie van een Distribution Data service wordt ingevoerd om API af te </a:t>
            </a:r>
            <a:r>
              <a:rPr lang="nl-BE" i="1"/>
              <a:t>dekken.</a:t>
            </a:r>
            <a:endParaRPr lang="nl-BE" i="1" dirty="0"/>
          </a:p>
        </p:txBody>
      </p:sp>
      <p:sp>
        <p:nvSpPr>
          <p:cNvPr id="3" name="Title 2">
            <a:extLst>
              <a:ext uri="{FF2B5EF4-FFF2-40B4-BE49-F238E27FC236}">
                <a16:creationId xmlns:a16="http://schemas.microsoft.com/office/drawing/2014/main" id="{C51D2532-ACB1-477F-AAE0-6B836DC21B9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30CDA7EA-6FFB-444F-8733-B884DE816843}"/>
              </a:ext>
            </a:extLst>
          </p:cNvPr>
          <p:cNvSpPr>
            <a:spLocks noGrp="1"/>
          </p:cNvSpPr>
          <p:nvPr>
            <p:ph type="sldNum" sz="quarter" idx="4"/>
          </p:nvPr>
        </p:nvSpPr>
        <p:spPr/>
        <p:txBody>
          <a:bodyPr/>
          <a:lstStyle/>
          <a:p>
            <a:fld id="{C9C406F6-A053-43CA-AEC8-FA3EEE83A3FB}" type="slidenum">
              <a:rPr lang="nl-BE" smtClean="0"/>
              <a:pPr/>
              <a:t>33</a:t>
            </a:fld>
            <a:endParaRPr lang="nl-BE" dirty="0"/>
          </a:p>
        </p:txBody>
      </p:sp>
      <p:sp>
        <p:nvSpPr>
          <p:cNvPr id="5" name="Date Placeholder 4">
            <a:extLst>
              <a:ext uri="{FF2B5EF4-FFF2-40B4-BE49-F238E27FC236}">
                <a16:creationId xmlns:a16="http://schemas.microsoft.com/office/drawing/2014/main" id="{160DEBB9-4FC7-4345-ABFA-DD72F81EAED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A8F45AA9-A338-457D-B602-18DBC60DFC34}"/>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3741493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698CF3-FC17-421B-AE55-516DED4776B4}"/>
              </a:ext>
            </a:extLst>
          </p:cNvPr>
          <p:cNvSpPr>
            <a:spLocks noGrp="1"/>
          </p:cNvSpPr>
          <p:nvPr>
            <p:ph type="title"/>
          </p:nvPr>
        </p:nvSpPr>
        <p:spPr/>
        <p:txBody>
          <a:bodyPr/>
          <a:lstStyle/>
          <a:p>
            <a:r>
              <a:rPr lang="nl-BE" dirty="0"/>
              <a:t>Distributie</a:t>
            </a:r>
          </a:p>
        </p:txBody>
      </p:sp>
      <p:sp>
        <p:nvSpPr>
          <p:cNvPr id="4" name="Slide Number Placeholder 3">
            <a:extLst>
              <a:ext uri="{FF2B5EF4-FFF2-40B4-BE49-F238E27FC236}">
                <a16:creationId xmlns:a16="http://schemas.microsoft.com/office/drawing/2014/main" id="{F7FDCC74-A962-438B-98B6-EA598710355D}"/>
              </a:ext>
            </a:extLst>
          </p:cNvPr>
          <p:cNvSpPr>
            <a:spLocks noGrp="1"/>
          </p:cNvSpPr>
          <p:nvPr>
            <p:ph type="sldNum" sz="quarter" idx="4"/>
          </p:nvPr>
        </p:nvSpPr>
        <p:spPr/>
        <p:txBody>
          <a:bodyPr/>
          <a:lstStyle/>
          <a:p>
            <a:fld id="{C9C406F6-A053-43CA-AEC8-FA3EEE83A3FB}" type="slidenum">
              <a:rPr lang="nl-BE" smtClean="0"/>
              <a:pPr/>
              <a:t>34</a:t>
            </a:fld>
            <a:endParaRPr lang="nl-BE" dirty="0"/>
          </a:p>
        </p:txBody>
      </p:sp>
      <p:sp>
        <p:nvSpPr>
          <p:cNvPr id="5" name="Date Placeholder 4">
            <a:extLst>
              <a:ext uri="{FF2B5EF4-FFF2-40B4-BE49-F238E27FC236}">
                <a16:creationId xmlns:a16="http://schemas.microsoft.com/office/drawing/2014/main" id="{E96A9458-1DBC-4F8C-AA9F-D43273249EE8}"/>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13" name="Arrow: Chevron 12">
            <a:extLst>
              <a:ext uri="{FF2B5EF4-FFF2-40B4-BE49-F238E27FC236}">
                <a16:creationId xmlns:a16="http://schemas.microsoft.com/office/drawing/2014/main" id="{C5D1D7D8-AEAA-4B1A-BC8F-83095F1B8AD7}"/>
              </a:ext>
            </a:extLst>
          </p:cNvPr>
          <p:cNvSpPr/>
          <p:nvPr/>
        </p:nvSpPr>
        <p:spPr>
          <a:xfrm>
            <a:off x="4552122" y="2922104"/>
            <a:ext cx="824948" cy="180892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chemeClr val="tx1"/>
              </a:solidFill>
            </a:endParaRPr>
          </a:p>
        </p:txBody>
      </p:sp>
      <p:sp>
        <p:nvSpPr>
          <p:cNvPr id="14" name="TextBox 13">
            <a:extLst>
              <a:ext uri="{FF2B5EF4-FFF2-40B4-BE49-F238E27FC236}">
                <a16:creationId xmlns:a16="http://schemas.microsoft.com/office/drawing/2014/main" id="{CD0C3D46-84C9-4FFA-9FEC-ED71223E131C}"/>
              </a:ext>
            </a:extLst>
          </p:cNvPr>
          <p:cNvSpPr txBox="1"/>
          <p:nvPr/>
        </p:nvSpPr>
        <p:spPr>
          <a:xfrm>
            <a:off x="1389616" y="1393751"/>
            <a:ext cx="1476302" cy="369204"/>
          </a:xfrm>
          <a:prstGeom prst="rect">
            <a:avLst/>
          </a:prstGeom>
          <a:noFill/>
        </p:spPr>
        <p:txBody>
          <a:bodyPr wrap="none" rtlCol="0">
            <a:spAutoFit/>
          </a:bodyPr>
          <a:lstStyle/>
          <a:p>
            <a:r>
              <a:rPr lang="nl-BE" dirty="0"/>
              <a:t>DCAT-AP V1.1</a:t>
            </a:r>
          </a:p>
        </p:txBody>
      </p:sp>
      <p:sp>
        <p:nvSpPr>
          <p:cNvPr id="15" name="TextBox 14">
            <a:extLst>
              <a:ext uri="{FF2B5EF4-FFF2-40B4-BE49-F238E27FC236}">
                <a16:creationId xmlns:a16="http://schemas.microsoft.com/office/drawing/2014/main" id="{35263715-6767-4B20-A844-3AA330C3E17C}"/>
              </a:ext>
            </a:extLst>
          </p:cNvPr>
          <p:cNvSpPr txBox="1"/>
          <p:nvPr/>
        </p:nvSpPr>
        <p:spPr>
          <a:xfrm>
            <a:off x="6735364" y="1393751"/>
            <a:ext cx="2132122" cy="369204"/>
          </a:xfrm>
          <a:prstGeom prst="rect">
            <a:avLst/>
          </a:prstGeom>
          <a:noFill/>
        </p:spPr>
        <p:txBody>
          <a:bodyPr wrap="none" rtlCol="0">
            <a:spAutoFit/>
          </a:bodyPr>
          <a:lstStyle/>
          <a:p>
            <a:r>
              <a:rPr lang="nl-BE" dirty="0"/>
              <a:t>DCAT-AP Vlaanderen</a:t>
            </a:r>
          </a:p>
        </p:txBody>
      </p:sp>
      <p:pic>
        <p:nvPicPr>
          <p:cNvPr id="10" name="Picture 9">
            <a:extLst>
              <a:ext uri="{FF2B5EF4-FFF2-40B4-BE49-F238E27FC236}">
                <a16:creationId xmlns:a16="http://schemas.microsoft.com/office/drawing/2014/main" id="{BB5F30A0-DA26-4555-BF36-5A11E6DF48DA}"/>
              </a:ext>
            </a:extLst>
          </p:cNvPr>
          <p:cNvPicPr>
            <a:picLocks noChangeAspect="1"/>
          </p:cNvPicPr>
          <p:nvPr/>
        </p:nvPicPr>
        <p:blipFill>
          <a:blip r:embed="rId2"/>
          <a:stretch>
            <a:fillRect/>
          </a:stretch>
        </p:blipFill>
        <p:spPr>
          <a:xfrm>
            <a:off x="8810186" y="274911"/>
            <a:ext cx="829552" cy="924606"/>
          </a:xfrm>
          <a:prstGeom prst="rect">
            <a:avLst/>
          </a:prstGeom>
        </p:spPr>
      </p:pic>
      <p:pic>
        <p:nvPicPr>
          <p:cNvPr id="7" name="Picture 6">
            <a:extLst>
              <a:ext uri="{FF2B5EF4-FFF2-40B4-BE49-F238E27FC236}">
                <a16:creationId xmlns:a16="http://schemas.microsoft.com/office/drawing/2014/main" id="{69ADC668-FAE4-4737-9479-35C8062AAC54}"/>
              </a:ext>
            </a:extLst>
          </p:cNvPr>
          <p:cNvPicPr>
            <a:picLocks noChangeAspect="1"/>
          </p:cNvPicPr>
          <p:nvPr/>
        </p:nvPicPr>
        <p:blipFill>
          <a:blip r:embed="rId3"/>
          <a:stretch>
            <a:fillRect/>
          </a:stretch>
        </p:blipFill>
        <p:spPr>
          <a:xfrm>
            <a:off x="674939" y="1977060"/>
            <a:ext cx="2859272" cy="3877392"/>
          </a:xfrm>
          <a:prstGeom prst="rect">
            <a:avLst/>
          </a:prstGeom>
        </p:spPr>
      </p:pic>
      <p:pic>
        <p:nvPicPr>
          <p:cNvPr id="8" name="Picture 7">
            <a:extLst>
              <a:ext uri="{FF2B5EF4-FFF2-40B4-BE49-F238E27FC236}">
                <a16:creationId xmlns:a16="http://schemas.microsoft.com/office/drawing/2014/main" id="{20BBEC38-AADE-4B8B-AB1C-A74959C1F981}"/>
              </a:ext>
            </a:extLst>
          </p:cNvPr>
          <p:cNvPicPr>
            <a:picLocks noChangeAspect="1"/>
          </p:cNvPicPr>
          <p:nvPr/>
        </p:nvPicPr>
        <p:blipFill>
          <a:blip r:embed="rId4"/>
          <a:stretch>
            <a:fillRect/>
          </a:stretch>
        </p:blipFill>
        <p:spPr>
          <a:xfrm>
            <a:off x="6371789" y="1903902"/>
            <a:ext cx="2859272" cy="3950550"/>
          </a:xfrm>
          <a:prstGeom prst="rect">
            <a:avLst/>
          </a:prstGeom>
        </p:spPr>
      </p:pic>
    </p:spTree>
    <p:extLst>
      <p:ext uri="{BB962C8B-B14F-4D97-AF65-F5344CB8AC3E}">
        <p14:creationId xmlns:p14="http://schemas.microsoft.com/office/powerpoint/2010/main" val="528966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titel is verplicht</a:t>
            </a:r>
          </a:p>
          <a:p>
            <a:r>
              <a:rPr lang="nl-BE" b="1" dirty="0"/>
              <a:t>Verantwoording</a:t>
            </a:r>
            <a:r>
              <a:rPr lang="nl-BE" dirty="0"/>
              <a:t>: Deze bijkomende eis is er ter ondersteuning van de menselijke exploratie van de Open Data catalogus. Vanuit het perspectief van een machinale verwerking van de catalogus is de meerwaarde beperkt. Echter in een Open Data portaal laat deze titel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1</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35</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D2D1F98E-D43A-4DE4-BF67-C1F087749195}"/>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446352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9A0C5A-37B2-4F4D-A554-94D5334A27CD}"/>
              </a:ext>
            </a:extLst>
          </p:cNvPr>
          <p:cNvSpPr>
            <a:spLocks noGrp="1"/>
          </p:cNvSpPr>
          <p:nvPr>
            <p:ph sz="quarter" idx="10"/>
          </p:nvPr>
        </p:nvSpPr>
        <p:spPr/>
        <p:txBody>
          <a:bodyPr/>
          <a:lstStyle/>
          <a:p>
            <a:r>
              <a:rPr lang="nl-BE" dirty="0"/>
              <a:t>beschrijving is verplicht</a:t>
            </a:r>
          </a:p>
          <a:p>
            <a:r>
              <a:rPr lang="nl-BE" b="1" dirty="0"/>
              <a:t>Verantwoording</a:t>
            </a:r>
            <a:r>
              <a:rPr lang="nl-BE" dirty="0"/>
              <a:t>: Deze verstrenging is er ter ondersteuning van de menselijke exploratie van de Open Data catalogus. Vanuit het perspectief van een machinale verwerking van de catalogus is de meerwaarde beperkt. Echter in een Open Data portaal laat deze beschrijving toe om betekenisvolle links en hints te geven over een distributie</a:t>
            </a:r>
          </a:p>
        </p:txBody>
      </p:sp>
      <p:sp>
        <p:nvSpPr>
          <p:cNvPr id="3" name="Title 2">
            <a:extLst>
              <a:ext uri="{FF2B5EF4-FFF2-40B4-BE49-F238E27FC236}">
                <a16:creationId xmlns:a16="http://schemas.microsoft.com/office/drawing/2014/main" id="{874BD520-3BAF-4923-8B63-8DE91FB1FAA9}"/>
              </a:ext>
            </a:extLst>
          </p:cNvPr>
          <p:cNvSpPr>
            <a:spLocks noGrp="1"/>
          </p:cNvSpPr>
          <p:nvPr>
            <p:ph type="title"/>
          </p:nvPr>
        </p:nvSpPr>
        <p:spPr/>
        <p:txBody>
          <a:bodyPr/>
          <a:lstStyle/>
          <a:p>
            <a:r>
              <a:rPr lang="nl-BE" dirty="0"/>
              <a:t>Distributie – bijkomende eis 2</a:t>
            </a:r>
          </a:p>
        </p:txBody>
      </p:sp>
      <p:sp>
        <p:nvSpPr>
          <p:cNvPr id="4" name="Slide Number Placeholder 3">
            <a:extLst>
              <a:ext uri="{FF2B5EF4-FFF2-40B4-BE49-F238E27FC236}">
                <a16:creationId xmlns:a16="http://schemas.microsoft.com/office/drawing/2014/main" id="{5973845B-961A-4295-A549-60C400FD66E0}"/>
              </a:ext>
            </a:extLst>
          </p:cNvPr>
          <p:cNvSpPr>
            <a:spLocks noGrp="1"/>
          </p:cNvSpPr>
          <p:nvPr>
            <p:ph type="sldNum" sz="quarter" idx="4"/>
          </p:nvPr>
        </p:nvSpPr>
        <p:spPr/>
        <p:txBody>
          <a:bodyPr/>
          <a:lstStyle/>
          <a:p>
            <a:fld id="{C9C406F6-A053-43CA-AEC8-FA3EEE83A3FB}" type="slidenum">
              <a:rPr lang="nl-BE" smtClean="0"/>
              <a:pPr/>
              <a:t>36</a:t>
            </a:fld>
            <a:endParaRPr lang="nl-BE" dirty="0"/>
          </a:p>
        </p:txBody>
      </p:sp>
      <p:sp>
        <p:nvSpPr>
          <p:cNvPr id="5" name="Date Placeholder 4">
            <a:extLst>
              <a:ext uri="{FF2B5EF4-FFF2-40B4-BE49-F238E27FC236}">
                <a16:creationId xmlns:a16="http://schemas.microsoft.com/office/drawing/2014/main" id="{8A231EBB-7E32-455B-8BE1-729C967A6102}"/>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7" name="Rectangle: Rounded Corners 6">
            <a:extLst>
              <a:ext uri="{FF2B5EF4-FFF2-40B4-BE49-F238E27FC236}">
                <a16:creationId xmlns:a16="http://schemas.microsoft.com/office/drawing/2014/main" id="{E2BD9312-CFF5-436B-A487-F8EDFA46AF83}"/>
              </a:ext>
            </a:extLst>
          </p:cNvPr>
          <p:cNvSpPr/>
          <p:nvPr/>
        </p:nvSpPr>
        <p:spPr>
          <a:xfrm>
            <a:off x="6810233" y="365126"/>
            <a:ext cx="2866030" cy="776272"/>
          </a:xfrm>
          <a:prstGeom prst="round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verwerpen</a:t>
            </a:r>
          </a:p>
        </p:txBody>
      </p:sp>
    </p:spTree>
    <p:extLst>
      <p:ext uri="{BB962C8B-B14F-4D97-AF65-F5344CB8AC3E}">
        <p14:creationId xmlns:p14="http://schemas.microsoft.com/office/powerpoint/2010/main" val="3433752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54A352-7A0A-4448-B17B-378414ECE9FE}"/>
              </a:ext>
            </a:extLst>
          </p:cNvPr>
          <p:cNvSpPr>
            <a:spLocks noGrp="1"/>
          </p:cNvSpPr>
          <p:nvPr>
            <p:ph sz="quarter" idx="10"/>
          </p:nvPr>
        </p:nvSpPr>
        <p:spPr/>
        <p:txBody>
          <a:bodyPr vert="horz" lIns="91440" tIns="45720" rIns="91440" bIns="45720" rtlCol="0" anchor="t">
            <a:normAutofit/>
          </a:bodyPr>
          <a:lstStyle/>
          <a:p>
            <a:r>
              <a:rPr lang="nl-BE" i="1" dirty="0"/>
              <a:t>Licentie is verplicht</a:t>
            </a:r>
            <a:endParaRPr lang="nl-BE" dirty="0"/>
          </a:p>
          <a:p>
            <a:r>
              <a:rPr lang="nl-BE" b="1" dirty="0"/>
              <a:t>Verantwoording</a:t>
            </a:r>
            <a:r>
              <a:rPr lang="nl-BE" dirty="0"/>
              <a:t>: Een licentie geeft de voorwaarden weer waaronder  de distributie van de dataset kan worden (her)gebruikt worden.</a:t>
            </a:r>
          </a:p>
          <a:p>
            <a:r>
              <a:rPr lang="en-US" dirty="0" err="1"/>
              <a:t>Indien</a:t>
            </a:r>
            <a:r>
              <a:rPr lang="en-US" dirty="0"/>
              <a:t> </a:t>
            </a:r>
            <a:r>
              <a:rPr lang="en-US" dirty="0" err="1"/>
              <a:t>geen</a:t>
            </a:r>
            <a:r>
              <a:rPr lang="en-US" dirty="0"/>
              <a:t> </a:t>
            </a:r>
            <a:r>
              <a:rPr lang="en-US" dirty="0" err="1"/>
              <a:t>licentie</a:t>
            </a:r>
            <a:r>
              <a:rPr lang="en-US" dirty="0"/>
              <a:t> </a:t>
            </a:r>
            <a:r>
              <a:rPr lang="en-US" dirty="0" err="1"/>
              <a:t>opgegeven</a:t>
            </a:r>
            <a:r>
              <a:rPr lang="en-US" dirty="0"/>
              <a:t> is het </a:t>
            </a:r>
            <a:r>
              <a:rPr lang="en-US" dirty="0" err="1"/>
              <a:t>voor</a:t>
            </a:r>
            <a:r>
              <a:rPr lang="en-US" dirty="0"/>
              <a:t> de (her)</a:t>
            </a:r>
            <a:r>
              <a:rPr lang="en-US" dirty="0" err="1"/>
              <a:t>gebruiker</a:t>
            </a:r>
            <a:r>
              <a:rPr lang="en-US" dirty="0"/>
              <a:t> </a:t>
            </a:r>
            <a:r>
              <a:rPr lang="en-US" dirty="0" err="1"/>
              <a:t>niet</a:t>
            </a:r>
            <a:r>
              <a:rPr lang="en-US" dirty="0"/>
              <a:t> </a:t>
            </a:r>
            <a:r>
              <a:rPr lang="en-US" dirty="0" err="1"/>
              <a:t>duidelijk</a:t>
            </a:r>
            <a:r>
              <a:rPr lang="en-US" dirty="0"/>
              <a:t> of, of </a:t>
            </a:r>
            <a:r>
              <a:rPr lang="en-US" dirty="0" err="1"/>
              <a:t>tegen</a:t>
            </a:r>
            <a:r>
              <a:rPr lang="en-US" dirty="0"/>
              <a:t> </a:t>
            </a:r>
            <a:r>
              <a:rPr lang="en-US" dirty="0" err="1"/>
              <a:t>welke</a:t>
            </a:r>
            <a:r>
              <a:rPr lang="en-US" dirty="0"/>
              <a:t> </a:t>
            </a:r>
            <a:r>
              <a:rPr lang="en-US" dirty="0" err="1"/>
              <a:t>voorwaarden</a:t>
            </a:r>
            <a:r>
              <a:rPr lang="en-US" dirty="0"/>
              <a:t> </a:t>
            </a:r>
            <a:r>
              <a:rPr lang="en-US" dirty="0" err="1"/>
              <a:t>deze</a:t>
            </a:r>
            <a:r>
              <a:rPr lang="en-US" dirty="0"/>
              <a:t> dataset (via </a:t>
            </a:r>
            <a:r>
              <a:rPr lang="en-US" dirty="0" err="1"/>
              <a:t>deze</a:t>
            </a:r>
            <a:r>
              <a:rPr lang="en-US" dirty="0"/>
              <a:t> </a:t>
            </a:r>
            <a:r>
              <a:rPr lang="en-US" dirty="0" err="1"/>
              <a:t>distributie</a:t>
            </a:r>
            <a:r>
              <a:rPr lang="en-US" dirty="0"/>
              <a:t>) </a:t>
            </a:r>
            <a:r>
              <a:rPr lang="en-US" dirty="0" err="1"/>
              <a:t>kan</a:t>
            </a:r>
            <a:r>
              <a:rPr lang="en-US" dirty="0"/>
              <a:t>/mag </a:t>
            </a:r>
            <a:r>
              <a:rPr lang="en-US" dirty="0" err="1"/>
              <a:t>gebruikt</a:t>
            </a:r>
            <a:r>
              <a:rPr lang="en-US" dirty="0"/>
              <a:t> </a:t>
            </a:r>
            <a:r>
              <a:rPr lang="en-US" dirty="0" err="1"/>
              <a:t>worden</a:t>
            </a:r>
            <a:r>
              <a:rPr lang="en-US" dirty="0"/>
              <a:t>.</a:t>
            </a:r>
            <a:endParaRPr lang="nl-BE" dirty="0"/>
          </a:p>
        </p:txBody>
      </p:sp>
      <p:sp>
        <p:nvSpPr>
          <p:cNvPr id="3" name="Title 2">
            <a:extLst>
              <a:ext uri="{FF2B5EF4-FFF2-40B4-BE49-F238E27FC236}">
                <a16:creationId xmlns:a16="http://schemas.microsoft.com/office/drawing/2014/main" id="{4AFEE405-4280-4BE6-8CC9-C0E198459052}"/>
              </a:ext>
            </a:extLst>
          </p:cNvPr>
          <p:cNvSpPr>
            <a:spLocks noGrp="1"/>
          </p:cNvSpPr>
          <p:nvPr>
            <p:ph type="title"/>
          </p:nvPr>
        </p:nvSpPr>
        <p:spPr/>
        <p:txBody>
          <a:bodyPr/>
          <a:lstStyle/>
          <a:p>
            <a:r>
              <a:rPr lang="nl-BE" dirty="0"/>
              <a:t>Distributie -  bijkomende eis 3</a:t>
            </a:r>
          </a:p>
        </p:txBody>
      </p:sp>
      <p:sp>
        <p:nvSpPr>
          <p:cNvPr id="4" name="Slide Number Placeholder 3">
            <a:extLst>
              <a:ext uri="{FF2B5EF4-FFF2-40B4-BE49-F238E27FC236}">
                <a16:creationId xmlns:a16="http://schemas.microsoft.com/office/drawing/2014/main" id="{C262446A-8C42-4484-8D7D-B0D6B8382605}"/>
              </a:ext>
            </a:extLst>
          </p:cNvPr>
          <p:cNvSpPr>
            <a:spLocks noGrp="1"/>
          </p:cNvSpPr>
          <p:nvPr>
            <p:ph type="sldNum" sz="quarter" idx="4"/>
          </p:nvPr>
        </p:nvSpPr>
        <p:spPr/>
        <p:txBody>
          <a:bodyPr/>
          <a:lstStyle/>
          <a:p>
            <a:fld id="{C9C406F6-A053-43CA-AEC8-FA3EEE83A3FB}" type="slidenum">
              <a:rPr lang="nl-BE" smtClean="0"/>
              <a:pPr/>
              <a:t>37</a:t>
            </a:fld>
            <a:endParaRPr lang="nl-BE" dirty="0"/>
          </a:p>
        </p:txBody>
      </p:sp>
      <p:sp>
        <p:nvSpPr>
          <p:cNvPr id="5" name="Date Placeholder 4">
            <a:extLst>
              <a:ext uri="{FF2B5EF4-FFF2-40B4-BE49-F238E27FC236}">
                <a16:creationId xmlns:a16="http://schemas.microsoft.com/office/drawing/2014/main" id="{C0F1B312-3C2C-4ED4-872E-2FA49EDBEA1D}"/>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CC3DBA6C-1461-4360-AA31-DB4D18318E8B}"/>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3168692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B29C4F-CD19-4CBB-BAAC-E3788A5676E3}"/>
              </a:ext>
            </a:extLst>
          </p:cNvPr>
          <p:cNvSpPr>
            <a:spLocks noGrp="1"/>
          </p:cNvSpPr>
          <p:nvPr>
            <p:ph sz="quarter" idx="10"/>
          </p:nvPr>
        </p:nvSpPr>
        <p:spPr/>
        <p:txBody>
          <a:bodyPr/>
          <a:lstStyle/>
          <a:p>
            <a:r>
              <a:rPr lang="nl-BE" dirty="0"/>
              <a:t>keuze van licentie</a:t>
            </a:r>
          </a:p>
          <a:p>
            <a:pPr lvl="1"/>
            <a:r>
              <a:rPr lang="nl-BE" dirty="0"/>
              <a:t>Er wordt geadviseerd om hiervoor de </a:t>
            </a:r>
            <a:r>
              <a:rPr lang="nl-BE" dirty="0" err="1"/>
              <a:t>URIs</a:t>
            </a:r>
            <a:r>
              <a:rPr lang="nl-BE" dirty="0"/>
              <a:t> overeenkomstig Vlaams decreet hergebruik van overheidsinformatie te gebruiken. Zie </a:t>
            </a:r>
            <a:r>
              <a:rPr lang="nl-BE" u="sng" dirty="0">
                <a:hlinkClick r:id="rId2"/>
              </a:rPr>
              <a:t>https://data.vlaanderen.be/doc/licentie/</a:t>
            </a:r>
            <a:r>
              <a:rPr lang="nl-BE" dirty="0"/>
              <a:t>.</a:t>
            </a:r>
          </a:p>
          <a:p>
            <a:pPr lvl="1"/>
            <a:r>
              <a:rPr lang="nl-BE" dirty="0"/>
              <a:t>Eigen licenties zijn toegestaan. Echter dan moeten ze beschreven worden conform de bepalingen van DCAT-AP als een </a:t>
            </a:r>
            <a:r>
              <a:rPr lang="nl-BE" i="1" dirty="0" err="1"/>
              <a:t>dct:LicenseDocument</a:t>
            </a:r>
            <a:r>
              <a:rPr lang="nl-BE" i="1" dirty="0"/>
              <a:t> </a:t>
            </a:r>
            <a:r>
              <a:rPr lang="nl-BE" dirty="0"/>
              <a:t>met een typering van de licentie (</a:t>
            </a:r>
            <a:r>
              <a:rPr lang="nl-BE" i="1" dirty="0" err="1"/>
              <a:t>dct:type</a:t>
            </a:r>
            <a:r>
              <a:rPr lang="nl-BE" i="1" dirty="0"/>
              <a:t>) </a:t>
            </a:r>
            <a:r>
              <a:rPr lang="nl-BE" dirty="0"/>
              <a:t>volgens de ADMS </a:t>
            </a:r>
            <a:r>
              <a:rPr lang="nl-BE" dirty="0" err="1"/>
              <a:t>licenceType</a:t>
            </a:r>
            <a:r>
              <a:rPr lang="nl-BE" dirty="0"/>
              <a:t> codelijst (purl.org/</a:t>
            </a:r>
            <a:r>
              <a:rPr lang="nl-BE" dirty="0" err="1"/>
              <a:t>adms</a:t>
            </a:r>
            <a:r>
              <a:rPr lang="nl-BE" dirty="0"/>
              <a:t>/</a:t>
            </a:r>
            <a:r>
              <a:rPr lang="nl-BE" dirty="0" err="1"/>
              <a:t>licencetype</a:t>
            </a:r>
            <a:r>
              <a:rPr lang="nl-BE" dirty="0"/>
              <a:t>/). </a:t>
            </a:r>
          </a:p>
          <a:p>
            <a:pPr marL="457200" lvl="1" indent="0">
              <a:buNone/>
            </a:pPr>
            <a:endParaRPr lang="nl-BE" dirty="0"/>
          </a:p>
          <a:p>
            <a:endParaRPr lang="nl-BE" dirty="0"/>
          </a:p>
        </p:txBody>
      </p:sp>
      <p:sp>
        <p:nvSpPr>
          <p:cNvPr id="3" name="Title 2">
            <a:extLst>
              <a:ext uri="{FF2B5EF4-FFF2-40B4-BE49-F238E27FC236}">
                <a16:creationId xmlns:a16="http://schemas.microsoft.com/office/drawing/2014/main" id="{0234C017-DF92-44C5-8D2C-59C6E8B020F6}"/>
              </a:ext>
            </a:extLst>
          </p:cNvPr>
          <p:cNvSpPr>
            <a:spLocks noGrp="1"/>
          </p:cNvSpPr>
          <p:nvPr>
            <p:ph type="title"/>
          </p:nvPr>
        </p:nvSpPr>
        <p:spPr/>
        <p:txBody>
          <a:bodyPr/>
          <a:lstStyle/>
          <a:p>
            <a:r>
              <a:rPr lang="nl-BE" dirty="0" err="1"/>
              <a:t>Distibutie</a:t>
            </a:r>
            <a:r>
              <a:rPr lang="nl-BE" dirty="0"/>
              <a:t> – bijkomende eis 3a</a:t>
            </a:r>
          </a:p>
        </p:txBody>
      </p:sp>
      <p:sp>
        <p:nvSpPr>
          <p:cNvPr id="4" name="Slide Number Placeholder 3">
            <a:extLst>
              <a:ext uri="{FF2B5EF4-FFF2-40B4-BE49-F238E27FC236}">
                <a16:creationId xmlns:a16="http://schemas.microsoft.com/office/drawing/2014/main" id="{1D5DAE80-C103-4817-8A60-8C03756D3846}"/>
              </a:ext>
            </a:extLst>
          </p:cNvPr>
          <p:cNvSpPr>
            <a:spLocks noGrp="1"/>
          </p:cNvSpPr>
          <p:nvPr>
            <p:ph type="sldNum" sz="quarter" idx="4"/>
          </p:nvPr>
        </p:nvSpPr>
        <p:spPr/>
        <p:txBody>
          <a:bodyPr/>
          <a:lstStyle/>
          <a:p>
            <a:fld id="{C9C406F6-A053-43CA-AEC8-FA3EEE83A3FB}" type="slidenum">
              <a:rPr lang="nl-BE" smtClean="0"/>
              <a:pPr/>
              <a:t>38</a:t>
            </a:fld>
            <a:endParaRPr lang="nl-BE" dirty="0"/>
          </a:p>
        </p:txBody>
      </p:sp>
      <p:sp>
        <p:nvSpPr>
          <p:cNvPr id="5" name="Date Placeholder 4">
            <a:extLst>
              <a:ext uri="{FF2B5EF4-FFF2-40B4-BE49-F238E27FC236}">
                <a16:creationId xmlns:a16="http://schemas.microsoft.com/office/drawing/2014/main" id="{98EC6FF6-E5C9-4395-B59C-2502588DB2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5BC63823-CD02-4D47-9FA7-9CF513541530}"/>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4000593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AB7ED8-5316-44F5-BB63-03E8C01824CF}"/>
              </a:ext>
            </a:extLst>
          </p:cNvPr>
          <p:cNvSpPr>
            <a:spLocks noGrp="1"/>
          </p:cNvSpPr>
          <p:nvPr>
            <p:ph sz="quarter" idx="10"/>
          </p:nvPr>
        </p:nvSpPr>
        <p:spPr/>
        <p:txBody>
          <a:bodyPr/>
          <a:lstStyle/>
          <a:p>
            <a:r>
              <a:rPr lang="nl-BE" dirty="0"/>
              <a:t>Elke dataset heeft minstens 1 distributie</a:t>
            </a:r>
          </a:p>
          <a:p>
            <a:endParaRPr lang="nl-BE" dirty="0"/>
          </a:p>
          <a:p>
            <a:r>
              <a:rPr lang="nl-BE" b="1" dirty="0"/>
              <a:t>Verantwoording</a:t>
            </a:r>
            <a:r>
              <a:rPr lang="nl-BE" dirty="0"/>
              <a:t>: Het ontsluiten van een dataset zonder een distributie die toegang geeft tot de eigenlijke data is in de context van Open Data weinig zinvol.</a:t>
            </a:r>
          </a:p>
        </p:txBody>
      </p:sp>
      <p:sp>
        <p:nvSpPr>
          <p:cNvPr id="3" name="Title 2">
            <a:extLst>
              <a:ext uri="{FF2B5EF4-FFF2-40B4-BE49-F238E27FC236}">
                <a16:creationId xmlns:a16="http://schemas.microsoft.com/office/drawing/2014/main" id="{52FEAF15-B0AB-4E1D-9DDE-4A2BD1742767}"/>
              </a:ext>
            </a:extLst>
          </p:cNvPr>
          <p:cNvSpPr>
            <a:spLocks noGrp="1"/>
          </p:cNvSpPr>
          <p:nvPr>
            <p:ph type="title"/>
          </p:nvPr>
        </p:nvSpPr>
        <p:spPr/>
        <p:txBody>
          <a:bodyPr/>
          <a:lstStyle/>
          <a:p>
            <a:r>
              <a:rPr lang="nl-BE" dirty="0"/>
              <a:t>Distributie – bijkomende eis 4</a:t>
            </a:r>
          </a:p>
        </p:txBody>
      </p:sp>
      <p:sp>
        <p:nvSpPr>
          <p:cNvPr id="4" name="Slide Number Placeholder 3">
            <a:extLst>
              <a:ext uri="{FF2B5EF4-FFF2-40B4-BE49-F238E27FC236}">
                <a16:creationId xmlns:a16="http://schemas.microsoft.com/office/drawing/2014/main" id="{38644C02-53B3-4AC7-BFF0-D36872FA08CD}"/>
              </a:ext>
            </a:extLst>
          </p:cNvPr>
          <p:cNvSpPr>
            <a:spLocks noGrp="1"/>
          </p:cNvSpPr>
          <p:nvPr>
            <p:ph type="sldNum" sz="quarter" idx="4"/>
          </p:nvPr>
        </p:nvSpPr>
        <p:spPr/>
        <p:txBody>
          <a:bodyPr/>
          <a:lstStyle/>
          <a:p>
            <a:fld id="{C9C406F6-A053-43CA-AEC8-FA3EEE83A3FB}" type="slidenum">
              <a:rPr lang="nl-BE" smtClean="0"/>
              <a:pPr/>
              <a:t>39</a:t>
            </a:fld>
            <a:endParaRPr lang="nl-BE" dirty="0"/>
          </a:p>
        </p:txBody>
      </p:sp>
      <p:sp>
        <p:nvSpPr>
          <p:cNvPr id="5" name="Date Placeholder 4">
            <a:extLst>
              <a:ext uri="{FF2B5EF4-FFF2-40B4-BE49-F238E27FC236}">
                <a16:creationId xmlns:a16="http://schemas.microsoft.com/office/drawing/2014/main" id="{80BF45E8-D342-410A-8FB6-4E71D4C6FEF0}"/>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
        <p:nvSpPr>
          <p:cNvPr id="6" name="Rectangle: Rounded Corners 5">
            <a:extLst>
              <a:ext uri="{FF2B5EF4-FFF2-40B4-BE49-F238E27FC236}">
                <a16:creationId xmlns:a16="http://schemas.microsoft.com/office/drawing/2014/main" id="{75023E8D-5775-48EC-872C-5295C1E5CD5E}"/>
              </a:ext>
            </a:extLst>
          </p:cNvPr>
          <p:cNvSpPr/>
          <p:nvPr/>
        </p:nvSpPr>
        <p:spPr>
          <a:xfrm>
            <a:off x="6810233" y="365126"/>
            <a:ext cx="2866030" cy="77627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200" dirty="0"/>
              <a:t>Te aanvaarden</a:t>
            </a:r>
          </a:p>
        </p:txBody>
      </p:sp>
    </p:spTree>
    <p:extLst>
      <p:ext uri="{BB962C8B-B14F-4D97-AF65-F5344CB8AC3E}">
        <p14:creationId xmlns:p14="http://schemas.microsoft.com/office/powerpoint/2010/main" val="331019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Erkenningsprocedure</a:t>
            </a:r>
          </a:p>
        </p:txBody>
      </p:sp>
      <p:sp>
        <p:nvSpPr>
          <p:cNvPr id="2" name="Slide Number Placeholder 1"/>
          <p:cNvSpPr>
            <a:spLocks noGrp="1"/>
          </p:cNvSpPr>
          <p:nvPr>
            <p:ph type="sldNum" sz="quarter" idx="4"/>
          </p:nvPr>
        </p:nvSpPr>
        <p:spPr/>
        <p:txBody>
          <a:bodyPr/>
          <a:lstStyle/>
          <a:p>
            <a:fld id="{F55100FD-100E-4D95-BDF2-1B298B1F89AD}" type="slidenum">
              <a:rPr lang="nl-BE" smtClean="0"/>
              <a:pPr/>
              <a:t>4</a:t>
            </a:fld>
            <a:endParaRPr lang="nl-BE" dirty="0"/>
          </a:p>
        </p:txBody>
      </p:sp>
      <p:pic>
        <p:nvPicPr>
          <p:cNvPr id="6" name="image18.png"/>
          <p:cNvPicPr/>
          <p:nvPr/>
        </p:nvPicPr>
        <p:blipFill>
          <a:blip r:embed="rId3"/>
          <a:srcRect/>
          <a:stretch>
            <a:fillRect/>
          </a:stretch>
        </p:blipFill>
        <p:spPr>
          <a:xfrm>
            <a:off x="681037" y="1212388"/>
            <a:ext cx="8543925" cy="3458610"/>
          </a:xfrm>
          <a:prstGeom prst="rect">
            <a:avLst/>
          </a:prstGeom>
          <a:ln/>
        </p:spPr>
      </p:pic>
      <p:graphicFrame>
        <p:nvGraphicFramePr>
          <p:cNvPr id="5" name="Diagram 4"/>
          <p:cNvGraphicFramePr/>
          <p:nvPr>
            <p:extLst/>
          </p:nvPr>
        </p:nvGraphicFramePr>
        <p:xfrm>
          <a:off x="681036" y="4994311"/>
          <a:ext cx="8543925" cy="12412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3AF51B79-A82D-4E96-81FC-DD998500140C}"/>
              </a:ext>
            </a:extLst>
          </p:cNvPr>
          <p:cNvSpPr txBox="1"/>
          <p:nvPr/>
        </p:nvSpPr>
        <p:spPr>
          <a:xfrm>
            <a:off x="941695" y="6189633"/>
            <a:ext cx="1058303" cy="369204"/>
          </a:xfrm>
          <a:prstGeom prst="rect">
            <a:avLst/>
          </a:prstGeom>
          <a:noFill/>
        </p:spPr>
        <p:txBody>
          <a:bodyPr wrap="none" rtlCol="0">
            <a:spAutoFit/>
          </a:bodyPr>
          <a:lstStyle/>
          <a:p>
            <a:r>
              <a:rPr lang="nl-BE" dirty="0"/>
              <a:t>mei 2018</a:t>
            </a:r>
          </a:p>
        </p:txBody>
      </p:sp>
      <p:sp>
        <p:nvSpPr>
          <p:cNvPr id="7" name="TextBox 6">
            <a:extLst>
              <a:ext uri="{FF2B5EF4-FFF2-40B4-BE49-F238E27FC236}">
                <a16:creationId xmlns:a16="http://schemas.microsoft.com/office/drawing/2014/main" id="{B526A6FB-7D2A-434A-8C73-A9FDAAED8C90}"/>
              </a:ext>
            </a:extLst>
          </p:cNvPr>
          <p:cNvSpPr txBox="1"/>
          <p:nvPr/>
        </p:nvSpPr>
        <p:spPr>
          <a:xfrm>
            <a:off x="2824776" y="6189633"/>
            <a:ext cx="2010359" cy="369204"/>
          </a:xfrm>
          <a:prstGeom prst="rect">
            <a:avLst/>
          </a:prstGeom>
          <a:noFill/>
        </p:spPr>
        <p:txBody>
          <a:bodyPr wrap="none" rtlCol="0">
            <a:spAutoFit/>
          </a:bodyPr>
          <a:lstStyle/>
          <a:p>
            <a:r>
              <a:rPr lang="nl-BE" dirty="0"/>
              <a:t>Vanaf oktober 2018</a:t>
            </a:r>
          </a:p>
        </p:txBody>
      </p:sp>
    </p:spTree>
    <p:extLst>
      <p:ext uri="{BB962C8B-B14F-4D97-AF65-F5344CB8AC3E}">
        <p14:creationId xmlns:p14="http://schemas.microsoft.com/office/powerpoint/2010/main" val="2788562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Vervolgstappen</a:t>
            </a:r>
          </a:p>
        </p:txBody>
      </p:sp>
      <p:sp>
        <p:nvSpPr>
          <p:cNvPr id="7" name="Subtitle 6"/>
          <p:cNvSpPr>
            <a:spLocks noGrp="1"/>
          </p:cNvSpPr>
          <p:nvPr>
            <p:ph type="subTitle" idx="1"/>
          </p:nvPr>
        </p:nvSpPr>
        <p:spPr/>
        <p:txBody>
          <a:bodyPr/>
          <a:lstStyle/>
          <a:p>
            <a:endParaRPr lang="nl-BE" dirty="0"/>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40</a:t>
            </a:fld>
            <a:endParaRPr lang="nl-BE" dirty="0"/>
          </a:p>
        </p:txBody>
      </p:sp>
      <p:sp>
        <p:nvSpPr>
          <p:cNvPr id="8" name="Rounded Rectangle 7">
            <a:extLst>
              <a:ext uri="{FF2B5EF4-FFF2-40B4-BE49-F238E27FC236}">
                <a16:creationId xmlns:a16="http://schemas.microsoft.com/office/drawing/2014/main" id="{653BC7DB-D800-451A-B316-282A409C4778}"/>
              </a:ext>
            </a:extLst>
          </p:cNvPr>
          <p:cNvSpPr/>
          <p:nvPr/>
        </p:nvSpPr>
        <p:spPr>
          <a:xfrm>
            <a:off x="7921487" y="233082"/>
            <a:ext cx="1625925" cy="67235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Bert</a:t>
            </a:r>
          </a:p>
        </p:txBody>
      </p:sp>
    </p:spTree>
    <p:extLst>
      <p:ext uri="{BB962C8B-B14F-4D97-AF65-F5344CB8AC3E}">
        <p14:creationId xmlns:p14="http://schemas.microsoft.com/office/powerpoint/2010/main" val="1992851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79711A-C645-4345-B371-9756E8846946}"/>
              </a:ext>
            </a:extLst>
          </p:cNvPr>
          <p:cNvSpPr>
            <a:spLocks noGrp="1"/>
          </p:cNvSpPr>
          <p:nvPr>
            <p:ph sz="quarter" idx="10"/>
          </p:nvPr>
        </p:nvSpPr>
        <p:spPr/>
        <p:txBody>
          <a:bodyPr/>
          <a:lstStyle/>
          <a:p>
            <a:endParaRPr lang="nl-BE" dirty="0"/>
          </a:p>
        </p:txBody>
      </p:sp>
      <p:sp>
        <p:nvSpPr>
          <p:cNvPr id="3" name="Title 2">
            <a:extLst>
              <a:ext uri="{FF2B5EF4-FFF2-40B4-BE49-F238E27FC236}">
                <a16:creationId xmlns:a16="http://schemas.microsoft.com/office/drawing/2014/main" id="{65787CFB-3EB8-4333-A94C-E620C5C6170A}"/>
              </a:ext>
            </a:extLst>
          </p:cNvPr>
          <p:cNvSpPr>
            <a:spLocks noGrp="1"/>
          </p:cNvSpPr>
          <p:nvPr>
            <p:ph type="title"/>
          </p:nvPr>
        </p:nvSpPr>
        <p:spPr/>
        <p:txBody>
          <a:bodyPr/>
          <a:lstStyle/>
          <a:p>
            <a:r>
              <a:rPr lang="nl-BE" dirty="0"/>
              <a:t>Voorlopige planning</a:t>
            </a:r>
          </a:p>
        </p:txBody>
      </p:sp>
      <p:sp>
        <p:nvSpPr>
          <p:cNvPr id="4" name="Slide Number Placeholder 3">
            <a:extLst>
              <a:ext uri="{FF2B5EF4-FFF2-40B4-BE49-F238E27FC236}">
                <a16:creationId xmlns:a16="http://schemas.microsoft.com/office/drawing/2014/main" id="{86F3CDB2-0221-4161-B930-C758E44BF7A1}"/>
              </a:ext>
            </a:extLst>
          </p:cNvPr>
          <p:cNvSpPr>
            <a:spLocks noGrp="1"/>
          </p:cNvSpPr>
          <p:nvPr>
            <p:ph type="sldNum" sz="quarter" idx="4"/>
          </p:nvPr>
        </p:nvSpPr>
        <p:spPr/>
        <p:txBody>
          <a:bodyPr/>
          <a:lstStyle/>
          <a:p>
            <a:fld id="{C9C406F6-A053-43CA-AEC8-FA3EEE83A3FB}" type="slidenum">
              <a:rPr lang="nl-BE" smtClean="0"/>
              <a:pPr/>
              <a:t>41</a:t>
            </a:fld>
            <a:endParaRPr lang="nl-BE" dirty="0"/>
          </a:p>
        </p:txBody>
      </p:sp>
      <p:sp>
        <p:nvSpPr>
          <p:cNvPr id="6" name="Slide Number Placeholder 1">
            <a:extLst>
              <a:ext uri="{FF2B5EF4-FFF2-40B4-BE49-F238E27FC236}">
                <a16:creationId xmlns:a16="http://schemas.microsoft.com/office/drawing/2014/main" id="{F86FA058-A7FB-4888-A4F1-943E49B59CAE}"/>
              </a:ext>
            </a:extLst>
          </p:cNvPr>
          <p:cNvSpPr txBox="1">
            <a:spLocks/>
          </p:cNvSpPr>
          <p:nvPr/>
        </p:nvSpPr>
        <p:spPr>
          <a:xfrm>
            <a:off x="8689203" y="4156831"/>
            <a:ext cx="739309" cy="261610"/>
          </a:xfrm>
          <a:prstGeom prst="rect">
            <a:avLst/>
          </a:prstGeom>
          <a:ln w="12700">
            <a:miter lim="400000"/>
          </a:ln>
        </p:spPr>
        <p:txBody>
          <a:bodyPr wrap="square" lIns="45719" rIns="45719" anchor="ctr">
            <a:spAutoFit/>
          </a:bodyPr>
          <a:lstStyle>
            <a:defPPr>
              <a:defRPr lang="nl-BE"/>
            </a:defPPr>
            <a:lvl1pPr marL="0" algn="r" defTabSz="914235" rtl="0" eaLnBrk="1" latinLnBrk="0" hangingPunct="1">
              <a:defRPr sz="1100" kern="1200">
                <a:solidFill>
                  <a:schemeClr val="tx2"/>
                </a:solidFill>
                <a:latin typeface="FlandersArtSans-Bold" panose="00000800000000000000" pitchFamily="2" charset="0"/>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a:lstStyle>
          <a:p>
            <a:fld id="{F55100FD-100E-4D95-BDF2-1B298B1F89AD}" type="slidenum">
              <a:rPr lang="nl-BE" smtClean="0"/>
              <a:pPr/>
              <a:t>41</a:t>
            </a:fld>
            <a:endParaRPr lang="nl-BE" dirty="0"/>
          </a:p>
        </p:txBody>
      </p:sp>
      <p:graphicFrame>
        <p:nvGraphicFramePr>
          <p:cNvPr id="7" name="Diagram 6">
            <a:extLst>
              <a:ext uri="{FF2B5EF4-FFF2-40B4-BE49-F238E27FC236}">
                <a16:creationId xmlns:a16="http://schemas.microsoft.com/office/drawing/2014/main" id="{66469616-60E2-4C28-9289-70EBFCEC7B10}"/>
              </a:ext>
            </a:extLst>
          </p:cNvPr>
          <p:cNvGraphicFramePr/>
          <p:nvPr>
            <p:extLst/>
          </p:nvPr>
        </p:nvGraphicFramePr>
        <p:xfrm>
          <a:off x="681037" y="2592305"/>
          <a:ext cx="8543925" cy="124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76392F3A-A3EC-4205-8117-CB30C2C37079}"/>
              </a:ext>
            </a:extLst>
          </p:cNvPr>
          <p:cNvSpPr txBox="1"/>
          <p:nvPr/>
        </p:nvSpPr>
        <p:spPr>
          <a:xfrm>
            <a:off x="941696" y="3787627"/>
            <a:ext cx="1058303" cy="369204"/>
          </a:xfrm>
          <a:prstGeom prst="rect">
            <a:avLst/>
          </a:prstGeom>
          <a:noFill/>
        </p:spPr>
        <p:txBody>
          <a:bodyPr wrap="none" rtlCol="0">
            <a:spAutoFit/>
          </a:bodyPr>
          <a:lstStyle/>
          <a:p>
            <a:r>
              <a:rPr lang="nl-BE" dirty="0"/>
              <a:t>mei 2018</a:t>
            </a:r>
          </a:p>
        </p:txBody>
      </p:sp>
      <p:sp>
        <p:nvSpPr>
          <p:cNvPr id="9" name="TextBox 8">
            <a:extLst>
              <a:ext uri="{FF2B5EF4-FFF2-40B4-BE49-F238E27FC236}">
                <a16:creationId xmlns:a16="http://schemas.microsoft.com/office/drawing/2014/main" id="{03EA56B6-47ED-45AC-B910-C2DC29C801F2}"/>
              </a:ext>
            </a:extLst>
          </p:cNvPr>
          <p:cNvSpPr txBox="1"/>
          <p:nvPr/>
        </p:nvSpPr>
        <p:spPr>
          <a:xfrm>
            <a:off x="3138676" y="3787627"/>
            <a:ext cx="1444434" cy="369204"/>
          </a:xfrm>
          <a:prstGeom prst="rect">
            <a:avLst/>
          </a:prstGeom>
          <a:noFill/>
        </p:spPr>
        <p:txBody>
          <a:bodyPr wrap="none" rtlCol="0">
            <a:spAutoFit/>
          </a:bodyPr>
          <a:lstStyle/>
          <a:p>
            <a:r>
              <a:rPr lang="nl-BE" dirty="0"/>
              <a:t>oktober 2018</a:t>
            </a:r>
          </a:p>
        </p:txBody>
      </p:sp>
      <p:sp>
        <p:nvSpPr>
          <p:cNvPr id="10" name="TextBox 9">
            <a:extLst>
              <a:ext uri="{FF2B5EF4-FFF2-40B4-BE49-F238E27FC236}">
                <a16:creationId xmlns:a16="http://schemas.microsoft.com/office/drawing/2014/main" id="{363081CD-CD9A-4BD6-964B-BDD2803F380D}"/>
              </a:ext>
            </a:extLst>
          </p:cNvPr>
          <p:cNvSpPr txBox="1"/>
          <p:nvPr/>
        </p:nvSpPr>
        <p:spPr>
          <a:xfrm>
            <a:off x="5293994" y="3786124"/>
            <a:ext cx="1345240" cy="361637"/>
          </a:xfrm>
          <a:prstGeom prst="rect">
            <a:avLst/>
          </a:prstGeom>
          <a:noFill/>
        </p:spPr>
        <p:txBody>
          <a:bodyPr wrap="none" rtlCol="0" anchor="t">
            <a:spAutoFit/>
          </a:bodyPr>
          <a:lstStyle/>
          <a:p>
            <a:r>
              <a:rPr lang="nl-BE" sz="1750" dirty="0"/>
              <a:t>Januari 2019</a:t>
            </a:r>
            <a:endParaRPr lang="nl-BE" dirty="0"/>
          </a:p>
        </p:txBody>
      </p:sp>
      <p:sp>
        <p:nvSpPr>
          <p:cNvPr id="11" name="TextBox 10">
            <a:extLst>
              <a:ext uri="{FF2B5EF4-FFF2-40B4-BE49-F238E27FC236}">
                <a16:creationId xmlns:a16="http://schemas.microsoft.com/office/drawing/2014/main" id="{438C255B-C0F3-4346-A2FA-6F982FAE862D}"/>
              </a:ext>
            </a:extLst>
          </p:cNvPr>
          <p:cNvSpPr txBox="1"/>
          <p:nvPr/>
        </p:nvSpPr>
        <p:spPr>
          <a:xfrm>
            <a:off x="7695415" y="3786124"/>
            <a:ext cx="1487395" cy="369204"/>
          </a:xfrm>
          <a:prstGeom prst="rect">
            <a:avLst/>
          </a:prstGeom>
          <a:noFill/>
        </p:spPr>
        <p:txBody>
          <a:bodyPr wrap="none" rtlCol="0">
            <a:spAutoFit/>
          </a:bodyPr>
          <a:lstStyle/>
          <a:p>
            <a:r>
              <a:rPr lang="nl-BE" dirty="0"/>
              <a:t>voorjaar 2019</a:t>
            </a:r>
          </a:p>
        </p:txBody>
      </p:sp>
    </p:spTree>
    <p:extLst>
      <p:ext uri="{BB962C8B-B14F-4D97-AF65-F5344CB8AC3E}">
        <p14:creationId xmlns:p14="http://schemas.microsoft.com/office/powerpoint/2010/main" val="1791031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Planning erkenningsprocedure</a:t>
            </a:r>
          </a:p>
        </p:txBody>
      </p:sp>
      <p:sp>
        <p:nvSpPr>
          <p:cNvPr id="2" name="Slide Number Placeholder 1"/>
          <p:cNvSpPr>
            <a:spLocks noGrp="1"/>
          </p:cNvSpPr>
          <p:nvPr>
            <p:ph type="sldNum" sz="quarter" idx="4"/>
          </p:nvPr>
        </p:nvSpPr>
        <p:spPr>
          <a:xfrm>
            <a:off x="8689204" y="2914004"/>
            <a:ext cx="739309" cy="261610"/>
          </a:xfrm>
        </p:spPr>
        <p:txBody>
          <a:bodyPr/>
          <a:lstStyle/>
          <a:p>
            <a:fld id="{F55100FD-100E-4D95-BDF2-1B298B1F89AD}" type="slidenum">
              <a:rPr lang="nl-BE" smtClean="0"/>
              <a:pPr/>
              <a:t>42</a:t>
            </a:fld>
            <a:endParaRPr lang="nl-BE" dirty="0"/>
          </a:p>
        </p:txBody>
      </p:sp>
      <p:graphicFrame>
        <p:nvGraphicFramePr>
          <p:cNvPr id="5" name="Diagram 4"/>
          <p:cNvGraphicFramePr/>
          <p:nvPr>
            <p:extLst/>
          </p:nvPr>
        </p:nvGraphicFramePr>
        <p:xfrm>
          <a:off x="681038" y="1349478"/>
          <a:ext cx="8543925" cy="124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AF51B79-A82D-4E96-81FC-DD998500140C}"/>
              </a:ext>
            </a:extLst>
          </p:cNvPr>
          <p:cNvSpPr txBox="1"/>
          <p:nvPr/>
        </p:nvSpPr>
        <p:spPr>
          <a:xfrm>
            <a:off x="941697" y="2544800"/>
            <a:ext cx="1058303" cy="369204"/>
          </a:xfrm>
          <a:prstGeom prst="rect">
            <a:avLst/>
          </a:prstGeom>
          <a:noFill/>
        </p:spPr>
        <p:txBody>
          <a:bodyPr wrap="none" rtlCol="0">
            <a:spAutoFit/>
          </a:bodyPr>
          <a:lstStyle/>
          <a:p>
            <a:r>
              <a:rPr lang="nl-BE" dirty="0"/>
              <a:t>mei 2018</a:t>
            </a:r>
          </a:p>
        </p:txBody>
      </p:sp>
      <p:sp>
        <p:nvSpPr>
          <p:cNvPr id="7" name="TextBox 6">
            <a:extLst>
              <a:ext uri="{FF2B5EF4-FFF2-40B4-BE49-F238E27FC236}">
                <a16:creationId xmlns:a16="http://schemas.microsoft.com/office/drawing/2014/main" id="{B526A6FB-7D2A-434A-8C73-A9FDAAED8C90}"/>
              </a:ext>
            </a:extLst>
          </p:cNvPr>
          <p:cNvSpPr txBox="1"/>
          <p:nvPr/>
        </p:nvSpPr>
        <p:spPr>
          <a:xfrm>
            <a:off x="2770187" y="2525395"/>
            <a:ext cx="2010359" cy="369204"/>
          </a:xfrm>
          <a:prstGeom prst="rect">
            <a:avLst/>
          </a:prstGeom>
          <a:noFill/>
        </p:spPr>
        <p:txBody>
          <a:bodyPr wrap="none" rtlCol="0">
            <a:spAutoFit/>
          </a:bodyPr>
          <a:lstStyle/>
          <a:p>
            <a:r>
              <a:rPr lang="nl-BE" dirty="0"/>
              <a:t>Vanaf oktober 2018</a:t>
            </a:r>
          </a:p>
        </p:txBody>
      </p:sp>
      <p:cxnSp>
        <p:nvCxnSpPr>
          <p:cNvPr id="9" name="Straight Arrow Connector 8">
            <a:extLst>
              <a:ext uri="{FF2B5EF4-FFF2-40B4-BE49-F238E27FC236}">
                <a16:creationId xmlns:a16="http://schemas.microsoft.com/office/drawing/2014/main" id="{F7906485-D44E-4FDF-9359-7780DC9AF1A8}"/>
              </a:ext>
            </a:extLst>
          </p:cNvPr>
          <p:cNvCxnSpPr>
            <a:cxnSpLocks/>
            <a:stCxn id="7" idx="2"/>
          </p:cNvCxnSpPr>
          <p:nvPr/>
        </p:nvCxnSpPr>
        <p:spPr>
          <a:xfrm flipH="1">
            <a:off x="2260659" y="2894599"/>
            <a:ext cx="1514708" cy="729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B2955A1A-D8D8-4981-8B65-66C4B96F74B6}"/>
              </a:ext>
            </a:extLst>
          </p:cNvPr>
          <p:cNvCxnSpPr>
            <a:cxnSpLocks/>
            <a:stCxn id="7" idx="2"/>
          </p:cNvCxnSpPr>
          <p:nvPr/>
        </p:nvCxnSpPr>
        <p:spPr>
          <a:xfrm>
            <a:off x="3775367" y="2894599"/>
            <a:ext cx="1177633" cy="6804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Rectangle: Rounded Corners 11">
            <a:extLst>
              <a:ext uri="{FF2B5EF4-FFF2-40B4-BE49-F238E27FC236}">
                <a16:creationId xmlns:a16="http://schemas.microsoft.com/office/drawing/2014/main" id="{D71D3164-917D-4923-B99E-9D4C475307CF}"/>
              </a:ext>
            </a:extLst>
          </p:cNvPr>
          <p:cNvSpPr/>
          <p:nvPr/>
        </p:nvSpPr>
        <p:spPr>
          <a:xfrm>
            <a:off x="941698" y="3796049"/>
            <a:ext cx="2462708" cy="13376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Werkgroep 1</a:t>
            </a:r>
          </a:p>
          <a:p>
            <a:pPr algn="ctr"/>
            <a:r>
              <a:rPr lang="nl-BE" dirty="0"/>
              <a:t>26 oktober 2018</a:t>
            </a:r>
          </a:p>
        </p:txBody>
      </p:sp>
      <p:sp>
        <p:nvSpPr>
          <p:cNvPr id="13" name="Rectangle: Rounded Corners 12">
            <a:extLst>
              <a:ext uri="{FF2B5EF4-FFF2-40B4-BE49-F238E27FC236}">
                <a16:creationId xmlns:a16="http://schemas.microsoft.com/office/drawing/2014/main" id="{3188623C-C913-4DC0-A5EC-9178A650C047}"/>
              </a:ext>
            </a:extLst>
          </p:cNvPr>
          <p:cNvSpPr/>
          <p:nvPr/>
        </p:nvSpPr>
        <p:spPr>
          <a:xfrm>
            <a:off x="3909264" y="3763903"/>
            <a:ext cx="2462708" cy="13376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Werkgroep 2</a:t>
            </a:r>
          </a:p>
          <a:p>
            <a:pPr algn="ctr"/>
            <a:r>
              <a:rPr lang="nl-BE" dirty="0"/>
              <a:t>12 december 2018</a:t>
            </a:r>
          </a:p>
        </p:txBody>
      </p:sp>
      <p:sp>
        <p:nvSpPr>
          <p:cNvPr id="21" name="TextBox 20">
            <a:extLst>
              <a:ext uri="{FF2B5EF4-FFF2-40B4-BE49-F238E27FC236}">
                <a16:creationId xmlns:a16="http://schemas.microsoft.com/office/drawing/2014/main" id="{D743D572-C8BE-4CEF-B5D8-71626C84B3FB}"/>
              </a:ext>
            </a:extLst>
          </p:cNvPr>
          <p:cNvSpPr txBox="1"/>
          <p:nvPr/>
        </p:nvSpPr>
        <p:spPr>
          <a:xfrm>
            <a:off x="941697" y="5646577"/>
            <a:ext cx="2397836" cy="369204"/>
          </a:xfrm>
          <a:prstGeom prst="rect">
            <a:avLst/>
          </a:prstGeom>
          <a:noFill/>
        </p:spPr>
        <p:txBody>
          <a:bodyPr wrap="none" rtlCol="0">
            <a:spAutoFit/>
          </a:bodyPr>
          <a:lstStyle/>
          <a:p>
            <a:r>
              <a:rPr lang="nl-BE" dirty="0">
                <a:hlinkClick r:id="rId8"/>
              </a:rPr>
              <a:t>Zie </a:t>
            </a:r>
            <a:r>
              <a:rPr lang="nl-BE" dirty="0" err="1">
                <a:hlinkClick r:id="rId8"/>
              </a:rPr>
              <a:t>standaardenregister</a:t>
            </a:r>
            <a:endParaRPr lang="nl-BE" dirty="0"/>
          </a:p>
        </p:txBody>
      </p:sp>
      <p:sp>
        <p:nvSpPr>
          <p:cNvPr id="22" name="TextBox 21">
            <a:extLst>
              <a:ext uri="{FF2B5EF4-FFF2-40B4-BE49-F238E27FC236}">
                <a16:creationId xmlns:a16="http://schemas.microsoft.com/office/drawing/2014/main" id="{6EAC6BB6-A5BE-4058-BBB1-54F001E7EF3E}"/>
              </a:ext>
            </a:extLst>
          </p:cNvPr>
          <p:cNvSpPr txBox="1"/>
          <p:nvPr/>
        </p:nvSpPr>
        <p:spPr>
          <a:xfrm>
            <a:off x="7454095" y="1003220"/>
            <a:ext cx="2293448" cy="369204"/>
          </a:xfrm>
          <a:prstGeom prst="rect">
            <a:avLst/>
          </a:prstGeom>
          <a:noFill/>
        </p:spPr>
        <p:txBody>
          <a:bodyPr wrap="none" rtlCol="0">
            <a:spAutoFit/>
          </a:bodyPr>
          <a:lstStyle/>
          <a:p>
            <a:r>
              <a:rPr lang="nl-BE" dirty="0"/>
              <a:t>Vrijwillig toe te passen</a:t>
            </a:r>
          </a:p>
        </p:txBody>
      </p:sp>
      <p:sp>
        <p:nvSpPr>
          <p:cNvPr id="14" name="Rectangle: Rounded Corners 13">
            <a:extLst>
              <a:ext uri="{FF2B5EF4-FFF2-40B4-BE49-F238E27FC236}">
                <a16:creationId xmlns:a16="http://schemas.microsoft.com/office/drawing/2014/main" id="{885BE0A8-EFC8-4DF8-8533-F919E1E92E7F}"/>
              </a:ext>
            </a:extLst>
          </p:cNvPr>
          <p:cNvSpPr/>
          <p:nvPr/>
        </p:nvSpPr>
        <p:spPr>
          <a:xfrm>
            <a:off x="6876830" y="3763903"/>
            <a:ext cx="2462708" cy="1337687"/>
          </a:xfrm>
          <a:prstGeom prst="roundRect">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Publieke review periode</a:t>
            </a:r>
          </a:p>
        </p:txBody>
      </p:sp>
      <p:sp>
        <p:nvSpPr>
          <p:cNvPr id="6" name="TextBox 5">
            <a:extLst>
              <a:ext uri="{FF2B5EF4-FFF2-40B4-BE49-F238E27FC236}">
                <a16:creationId xmlns:a16="http://schemas.microsoft.com/office/drawing/2014/main" id="{903EC7F8-3545-4524-A207-D5471574B910}"/>
              </a:ext>
            </a:extLst>
          </p:cNvPr>
          <p:cNvSpPr txBox="1"/>
          <p:nvPr/>
        </p:nvSpPr>
        <p:spPr>
          <a:xfrm>
            <a:off x="6664867" y="5277373"/>
            <a:ext cx="3039615" cy="369204"/>
          </a:xfrm>
          <a:prstGeom prst="rect">
            <a:avLst/>
          </a:prstGeom>
          <a:noFill/>
        </p:spPr>
        <p:txBody>
          <a:bodyPr wrap="none" rtlCol="0">
            <a:spAutoFit/>
          </a:bodyPr>
          <a:lstStyle/>
          <a:p>
            <a:r>
              <a:rPr lang="nl-BE" dirty="0"/>
              <a:t>29 Januari 2019 -&gt; maart 2019</a:t>
            </a:r>
          </a:p>
        </p:txBody>
      </p:sp>
      <p:cxnSp>
        <p:nvCxnSpPr>
          <p:cNvPr id="15" name="Straight Arrow Connector 14">
            <a:extLst>
              <a:ext uri="{FF2B5EF4-FFF2-40B4-BE49-F238E27FC236}">
                <a16:creationId xmlns:a16="http://schemas.microsoft.com/office/drawing/2014/main" id="{32C0EB14-C124-425B-9D32-3BCB5A435D1E}"/>
              </a:ext>
            </a:extLst>
          </p:cNvPr>
          <p:cNvCxnSpPr>
            <a:cxnSpLocks/>
          </p:cNvCxnSpPr>
          <p:nvPr/>
        </p:nvCxnSpPr>
        <p:spPr>
          <a:xfrm>
            <a:off x="6295254" y="2709997"/>
            <a:ext cx="1497618" cy="86504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365855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AE2EE7-7996-4E5D-A266-AB2F56FEE694}"/>
              </a:ext>
            </a:extLst>
          </p:cNvPr>
          <p:cNvSpPr>
            <a:spLocks noGrp="1"/>
          </p:cNvSpPr>
          <p:nvPr>
            <p:ph sz="quarter" idx="10"/>
          </p:nvPr>
        </p:nvSpPr>
        <p:spPr/>
        <p:txBody>
          <a:bodyPr/>
          <a:lstStyle/>
          <a:p>
            <a:r>
              <a:rPr lang="nl-BE" dirty="0"/>
              <a:t>Finaliseren ontwerpdocument voor kandidaatstandaard</a:t>
            </a:r>
          </a:p>
          <a:p>
            <a:r>
              <a:rPr lang="nl-BE" dirty="0"/>
              <a:t>Begeleidend document bij het applicatieprofiel: motivatie en achtergrond bij de keuzes (VODAP handleiding 2019)</a:t>
            </a:r>
          </a:p>
          <a:p>
            <a:r>
              <a:rPr lang="nl-BE" dirty="0"/>
              <a:t>Aanpassen van de VODAP </a:t>
            </a:r>
            <a:r>
              <a:rPr lang="nl-BE" dirty="0" err="1"/>
              <a:t>validator</a:t>
            </a:r>
            <a:r>
              <a:rPr lang="nl-BE" dirty="0"/>
              <a:t> aan de nieuwe regels</a:t>
            </a:r>
          </a:p>
          <a:p>
            <a:pPr marL="0" indent="0">
              <a:buNone/>
            </a:pPr>
            <a:r>
              <a:rPr lang="nl-BE" dirty="0"/>
              <a:t> </a:t>
            </a:r>
          </a:p>
          <a:p>
            <a:r>
              <a:rPr lang="nl-BE" dirty="0"/>
              <a:t>Voorleggen aan werkgroep datastandaarden als kandidaatstandaard op 29 januari 2019</a:t>
            </a:r>
          </a:p>
          <a:p>
            <a:endParaRPr lang="nl-BE" dirty="0"/>
          </a:p>
          <a:p>
            <a:pPr marL="0" indent="0">
              <a:buNone/>
            </a:pPr>
            <a:endParaRPr lang="nl-BE" dirty="0"/>
          </a:p>
        </p:txBody>
      </p:sp>
      <p:sp>
        <p:nvSpPr>
          <p:cNvPr id="3" name="Title 2">
            <a:extLst>
              <a:ext uri="{FF2B5EF4-FFF2-40B4-BE49-F238E27FC236}">
                <a16:creationId xmlns:a16="http://schemas.microsoft.com/office/drawing/2014/main" id="{D2299BF2-D2FA-4158-85A0-A8D040AD0555}"/>
              </a:ext>
            </a:extLst>
          </p:cNvPr>
          <p:cNvSpPr>
            <a:spLocks noGrp="1"/>
          </p:cNvSpPr>
          <p:nvPr>
            <p:ph type="title"/>
          </p:nvPr>
        </p:nvSpPr>
        <p:spPr/>
        <p:txBody>
          <a:bodyPr/>
          <a:lstStyle/>
          <a:p>
            <a:r>
              <a:rPr lang="nl-BE" dirty="0"/>
              <a:t>acties</a:t>
            </a:r>
          </a:p>
        </p:txBody>
      </p:sp>
      <p:sp>
        <p:nvSpPr>
          <p:cNvPr id="4" name="Slide Number Placeholder 3">
            <a:extLst>
              <a:ext uri="{FF2B5EF4-FFF2-40B4-BE49-F238E27FC236}">
                <a16:creationId xmlns:a16="http://schemas.microsoft.com/office/drawing/2014/main" id="{150E3ADB-016C-4B8A-8A14-2BD9F20E2BF1}"/>
              </a:ext>
            </a:extLst>
          </p:cNvPr>
          <p:cNvSpPr>
            <a:spLocks noGrp="1"/>
          </p:cNvSpPr>
          <p:nvPr>
            <p:ph type="sldNum" sz="quarter" idx="4"/>
          </p:nvPr>
        </p:nvSpPr>
        <p:spPr/>
        <p:txBody>
          <a:bodyPr/>
          <a:lstStyle/>
          <a:p>
            <a:fld id="{C9C406F6-A053-43CA-AEC8-FA3EEE83A3FB}" type="slidenum">
              <a:rPr lang="nl-BE" smtClean="0"/>
              <a:pPr/>
              <a:t>43</a:t>
            </a:fld>
            <a:endParaRPr lang="nl-BE" dirty="0"/>
          </a:p>
        </p:txBody>
      </p:sp>
    </p:spTree>
    <p:extLst>
      <p:ext uri="{BB962C8B-B14F-4D97-AF65-F5344CB8AC3E}">
        <p14:creationId xmlns:p14="http://schemas.microsoft.com/office/powerpoint/2010/main" val="1206663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172EFF-33C9-4FEC-9E89-C9FA4B4D96C5}"/>
              </a:ext>
            </a:extLst>
          </p:cNvPr>
          <p:cNvSpPr>
            <a:spLocks noGrp="1"/>
          </p:cNvSpPr>
          <p:nvPr>
            <p:ph sz="quarter" idx="10"/>
          </p:nvPr>
        </p:nvSpPr>
        <p:spPr/>
        <p:txBody>
          <a:bodyPr>
            <a:normAutofit fontScale="92500" lnSpcReduction="10000"/>
          </a:bodyPr>
          <a:lstStyle/>
          <a:p>
            <a:r>
              <a:rPr lang="nl-BE" dirty="0"/>
              <a:t>Overzicht status op</a:t>
            </a:r>
          </a:p>
          <a:p>
            <a:pPr lvl="1"/>
            <a:r>
              <a:rPr lang="nl-BE" dirty="0">
                <a:hlinkClick r:id="rId2"/>
              </a:rPr>
              <a:t>https://data.vlaanderen.be/standaarden/standaarden-in-ontwikkeling/applicatieprofiel-dcat-ap-vl/applicatieprofiel-dcat-ap-vl.html</a:t>
            </a:r>
            <a:endParaRPr lang="nl-BE" dirty="0"/>
          </a:p>
          <a:p>
            <a:r>
              <a:rPr lang="nl-BE" dirty="0"/>
              <a:t>Online discussie op </a:t>
            </a:r>
          </a:p>
          <a:p>
            <a:pPr lvl="1"/>
            <a:r>
              <a:rPr lang="nl-BE" dirty="0">
                <a:hlinkClick r:id="rId3"/>
              </a:rPr>
              <a:t>https://github.com/Informatievlaanderen/OSLO-Discussion</a:t>
            </a:r>
            <a:endParaRPr lang="nl-BE" dirty="0"/>
          </a:p>
          <a:p>
            <a:r>
              <a:rPr lang="nl-BE" dirty="0"/>
              <a:t>Ontwerpdocument applicatieprofiel</a:t>
            </a:r>
          </a:p>
          <a:p>
            <a:pPr lvl="1"/>
            <a:r>
              <a:rPr lang="nl-BE" dirty="0">
                <a:hlinkClick r:id="rId4"/>
              </a:rPr>
              <a:t>https://data.vlaanderen.be/doc/applicatieprofiel/DCAT-AP-VL</a:t>
            </a:r>
            <a:endParaRPr lang="nl-BE" dirty="0"/>
          </a:p>
          <a:p>
            <a:pPr lvl="1"/>
            <a:endParaRPr lang="nl-BE" dirty="0"/>
          </a:p>
          <a:p>
            <a:r>
              <a:rPr lang="nl-BE" dirty="0"/>
              <a:t>Vlaams Open Data Portaal</a:t>
            </a:r>
          </a:p>
          <a:p>
            <a:pPr lvl="1"/>
            <a:r>
              <a:rPr lang="nl-BE" dirty="0">
                <a:hlinkClick r:id="rId5"/>
              </a:rPr>
              <a:t>https://opendata.vlaanderen.be</a:t>
            </a:r>
            <a:endParaRPr lang="nl-BE" dirty="0"/>
          </a:p>
          <a:p>
            <a:r>
              <a:rPr lang="nl-BE" dirty="0"/>
              <a:t>DCAT-AP Vlaanderen </a:t>
            </a:r>
            <a:r>
              <a:rPr lang="nl-BE" dirty="0" err="1"/>
              <a:t>Validator</a:t>
            </a:r>
            <a:r>
              <a:rPr lang="nl-BE" dirty="0"/>
              <a:t> </a:t>
            </a:r>
          </a:p>
          <a:p>
            <a:pPr lvl="1"/>
            <a:r>
              <a:rPr lang="nl-BE" dirty="0">
                <a:hlinkClick r:id="rId6"/>
              </a:rPr>
              <a:t>https://opendata.vlaanderen.be/validator</a:t>
            </a:r>
            <a:r>
              <a:rPr lang="nl-BE" dirty="0"/>
              <a:t> </a:t>
            </a:r>
          </a:p>
          <a:p>
            <a:pPr marL="457200" lvl="1" indent="0">
              <a:buNone/>
            </a:pPr>
            <a:endParaRPr lang="nl-BE" dirty="0"/>
          </a:p>
          <a:p>
            <a:pPr lvl="1"/>
            <a:endParaRPr lang="nl-BE" dirty="0"/>
          </a:p>
          <a:p>
            <a:endParaRPr lang="nl-BE" dirty="0"/>
          </a:p>
          <a:p>
            <a:endParaRPr lang="nl-BE" dirty="0"/>
          </a:p>
        </p:txBody>
      </p:sp>
      <p:sp>
        <p:nvSpPr>
          <p:cNvPr id="3" name="Title 2">
            <a:extLst>
              <a:ext uri="{FF2B5EF4-FFF2-40B4-BE49-F238E27FC236}">
                <a16:creationId xmlns:a16="http://schemas.microsoft.com/office/drawing/2014/main" id="{3D406AFC-5AB4-4025-B594-A1C2D7118D43}"/>
              </a:ext>
            </a:extLst>
          </p:cNvPr>
          <p:cNvSpPr>
            <a:spLocks noGrp="1"/>
          </p:cNvSpPr>
          <p:nvPr>
            <p:ph type="title"/>
          </p:nvPr>
        </p:nvSpPr>
        <p:spPr/>
        <p:txBody>
          <a:bodyPr/>
          <a:lstStyle/>
          <a:p>
            <a:r>
              <a:rPr lang="nl-BE" dirty="0"/>
              <a:t>Achtergrond proces</a:t>
            </a:r>
          </a:p>
        </p:txBody>
      </p:sp>
      <p:sp>
        <p:nvSpPr>
          <p:cNvPr id="4" name="Slide Number Placeholder 3">
            <a:extLst>
              <a:ext uri="{FF2B5EF4-FFF2-40B4-BE49-F238E27FC236}">
                <a16:creationId xmlns:a16="http://schemas.microsoft.com/office/drawing/2014/main" id="{E5ACD54B-9D7A-4F33-8989-476303B94725}"/>
              </a:ext>
            </a:extLst>
          </p:cNvPr>
          <p:cNvSpPr>
            <a:spLocks noGrp="1"/>
          </p:cNvSpPr>
          <p:nvPr>
            <p:ph type="sldNum" sz="quarter" idx="4"/>
          </p:nvPr>
        </p:nvSpPr>
        <p:spPr/>
        <p:txBody>
          <a:bodyPr/>
          <a:lstStyle/>
          <a:p>
            <a:fld id="{C9C406F6-A053-43CA-AEC8-FA3EEE83A3FB}" type="slidenum">
              <a:rPr lang="nl-BE" smtClean="0"/>
              <a:pPr/>
              <a:t>44</a:t>
            </a:fld>
            <a:endParaRPr lang="nl-BE" dirty="0"/>
          </a:p>
        </p:txBody>
      </p:sp>
      <p:sp>
        <p:nvSpPr>
          <p:cNvPr id="5" name="Date Placeholder 4">
            <a:extLst>
              <a:ext uri="{FF2B5EF4-FFF2-40B4-BE49-F238E27FC236}">
                <a16:creationId xmlns:a16="http://schemas.microsoft.com/office/drawing/2014/main" id="{628733DE-A060-481A-85D5-E6CA864408E7}"/>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2977909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0F108-48D2-4C92-8B27-C9FFC15FB228}"/>
              </a:ext>
            </a:extLst>
          </p:cNvPr>
          <p:cNvSpPr>
            <a:spLocks noGrp="1"/>
          </p:cNvSpPr>
          <p:nvPr>
            <p:ph sz="quarter" idx="10"/>
          </p:nvPr>
        </p:nvSpPr>
        <p:spPr/>
        <p:txBody>
          <a:bodyPr/>
          <a:lstStyle/>
          <a:p>
            <a:r>
              <a:rPr lang="nl-BE" dirty="0"/>
              <a:t>DCAT-AP v1.1</a:t>
            </a:r>
          </a:p>
          <a:p>
            <a:pPr lvl="1"/>
            <a:r>
              <a:rPr lang="nl-BE" dirty="0">
                <a:hlinkClick r:id="rId2"/>
              </a:rPr>
              <a:t>https://joinup.ec.europa.eu/release/dcat-ap-v11</a:t>
            </a:r>
            <a:endParaRPr lang="nl-BE" dirty="0"/>
          </a:p>
          <a:p>
            <a:pPr lvl="1"/>
            <a:r>
              <a:rPr lang="nl-BE" dirty="0"/>
              <a:t>https://github.com/SEMICeu/DCAT-AP</a:t>
            </a:r>
          </a:p>
          <a:p>
            <a:r>
              <a:rPr lang="nl-BE" dirty="0"/>
              <a:t>W3C DCAT review</a:t>
            </a:r>
          </a:p>
          <a:p>
            <a:pPr lvl="1"/>
            <a:r>
              <a:rPr lang="nl-BE" dirty="0">
                <a:hlinkClick r:id="rId3"/>
              </a:rPr>
              <a:t>https://w3c.github.io/dxwg/dcat/</a:t>
            </a:r>
            <a:endParaRPr lang="nl-BE" dirty="0"/>
          </a:p>
          <a:p>
            <a:pPr lvl="1"/>
            <a:r>
              <a:rPr lang="nl-BE" dirty="0">
                <a:hlinkClick r:id="rId4"/>
              </a:rPr>
              <a:t>https://github.com/w3c/dxwg/issues</a:t>
            </a:r>
            <a:endParaRPr lang="nl-BE" dirty="0"/>
          </a:p>
          <a:p>
            <a:pPr marL="457200" lvl="1" indent="0">
              <a:buNone/>
            </a:pPr>
            <a:endParaRPr lang="nl-BE" dirty="0"/>
          </a:p>
          <a:p>
            <a:pPr lvl="1"/>
            <a:endParaRPr lang="nl-BE" dirty="0"/>
          </a:p>
        </p:txBody>
      </p:sp>
      <p:sp>
        <p:nvSpPr>
          <p:cNvPr id="3" name="Title 2">
            <a:extLst>
              <a:ext uri="{FF2B5EF4-FFF2-40B4-BE49-F238E27FC236}">
                <a16:creationId xmlns:a16="http://schemas.microsoft.com/office/drawing/2014/main" id="{1CD1CAFB-9D85-4FA2-BDD2-B81C871FCC86}"/>
              </a:ext>
            </a:extLst>
          </p:cNvPr>
          <p:cNvSpPr>
            <a:spLocks noGrp="1"/>
          </p:cNvSpPr>
          <p:nvPr>
            <p:ph type="title"/>
          </p:nvPr>
        </p:nvSpPr>
        <p:spPr/>
        <p:txBody>
          <a:bodyPr/>
          <a:lstStyle/>
          <a:p>
            <a:r>
              <a:rPr lang="nl-BE" dirty="0"/>
              <a:t>Achtergrond referenties</a:t>
            </a:r>
          </a:p>
        </p:txBody>
      </p:sp>
      <p:sp>
        <p:nvSpPr>
          <p:cNvPr id="4" name="Slide Number Placeholder 3">
            <a:extLst>
              <a:ext uri="{FF2B5EF4-FFF2-40B4-BE49-F238E27FC236}">
                <a16:creationId xmlns:a16="http://schemas.microsoft.com/office/drawing/2014/main" id="{3AE8ACB6-4C7C-4F4F-9D94-AC3277F6B287}"/>
              </a:ext>
            </a:extLst>
          </p:cNvPr>
          <p:cNvSpPr>
            <a:spLocks noGrp="1"/>
          </p:cNvSpPr>
          <p:nvPr>
            <p:ph type="sldNum" sz="quarter" idx="4"/>
          </p:nvPr>
        </p:nvSpPr>
        <p:spPr/>
        <p:txBody>
          <a:bodyPr/>
          <a:lstStyle/>
          <a:p>
            <a:fld id="{C9C406F6-A053-43CA-AEC8-FA3EEE83A3FB}" type="slidenum">
              <a:rPr lang="nl-BE" smtClean="0"/>
              <a:pPr/>
              <a:t>45</a:t>
            </a:fld>
            <a:endParaRPr lang="nl-BE" dirty="0"/>
          </a:p>
        </p:txBody>
      </p:sp>
      <p:sp>
        <p:nvSpPr>
          <p:cNvPr id="5" name="Date Placeholder 4">
            <a:extLst>
              <a:ext uri="{FF2B5EF4-FFF2-40B4-BE49-F238E27FC236}">
                <a16:creationId xmlns:a16="http://schemas.microsoft.com/office/drawing/2014/main" id="{5341B82A-3A90-4984-9804-C551D35E1E15}"/>
              </a:ext>
            </a:extLst>
          </p:cNvPr>
          <p:cNvSpPr>
            <a:spLocks noGrp="1"/>
          </p:cNvSpPr>
          <p:nvPr>
            <p:ph type="dt" sz="quarter" idx="4294967295"/>
          </p:nvPr>
        </p:nvSpPr>
        <p:spPr>
          <a:xfrm>
            <a:off x="6564652" y="6603110"/>
            <a:ext cx="2863858" cy="174732"/>
          </a:xfrm>
          <a:prstGeom prst="rect">
            <a:avLst/>
          </a:prstGeom>
        </p:spPr>
        <p:txBody>
          <a:bodyPr/>
          <a:lstStyle/>
          <a:p>
            <a:r>
              <a:rPr lang="nl-BE"/>
              <a:t>Sessie xx – titel</a:t>
            </a:r>
            <a:endParaRPr lang="nl-BE" dirty="0"/>
          </a:p>
        </p:txBody>
      </p:sp>
    </p:spTree>
    <p:extLst>
      <p:ext uri="{BB962C8B-B14F-4D97-AF65-F5344CB8AC3E}">
        <p14:creationId xmlns:p14="http://schemas.microsoft.com/office/powerpoint/2010/main" val="3401283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7E7541-6B13-4D50-81E1-8ED4ABF38965}"/>
              </a:ext>
            </a:extLst>
          </p:cNvPr>
          <p:cNvSpPr>
            <a:spLocks noGrp="1"/>
          </p:cNvSpPr>
          <p:nvPr>
            <p:ph type="title"/>
          </p:nvPr>
        </p:nvSpPr>
        <p:spPr/>
        <p:txBody>
          <a:bodyPr/>
          <a:lstStyle/>
          <a:p>
            <a:r>
              <a:rPr lang="nl-BE" dirty="0"/>
              <a:t>Dank u </a:t>
            </a:r>
          </a:p>
        </p:txBody>
      </p:sp>
      <p:sp>
        <p:nvSpPr>
          <p:cNvPr id="7" name="Subtitle 6">
            <a:extLst>
              <a:ext uri="{FF2B5EF4-FFF2-40B4-BE49-F238E27FC236}">
                <a16:creationId xmlns:a16="http://schemas.microsoft.com/office/drawing/2014/main" id="{EF864FB2-47D7-42CA-9B80-ADD5F171CB03}"/>
              </a:ext>
            </a:extLst>
          </p:cNvPr>
          <p:cNvSpPr>
            <a:spLocks noGrp="1"/>
          </p:cNvSpPr>
          <p:nvPr>
            <p:ph type="subTitle" idx="1"/>
          </p:nvPr>
        </p:nvSpPr>
        <p:spPr/>
        <p:txBody>
          <a:bodyPr/>
          <a:lstStyle/>
          <a:p>
            <a:endParaRPr lang="nl-BE"/>
          </a:p>
        </p:txBody>
      </p:sp>
      <p:sp>
        <p:nvSpPr>
          <p:cNvPr id="4" name="Slide Number Placeholder 3">
            <a:extLst>
              <a:ext uri="{FF2B5EF4-FFF2-40B4-BE49-F238E27FC236}">
                <a16:creationId xmlns:a16="http://schemas.microsoft.com/office/drawing/2014/main" id="{8977DB7A-27DB-41B4-9BD1-B5E34EEF1C55}"/>
              </a:ext>
            </a:extLst>
          </p:cNvPr>
          <p:cNvSpPr>
            <a:spLocks noGrp="1"/>
          </p:cNvSpPr>
          <p:nvPr>
            <p:ph type="sldNum" sz="quarter" idx="4294967295"/>
          </p:nvPr>
        </p:nvSpPr>
        <p:spPr>
          <a:xfrm>
            <a:off x="9167813" y="6559550"/>
            <a:ext cx="738187" cy="260350"/>
          </a:xfrm>
        </p:spPr>
        <p:txBody>
          <a:bodyPr/>
          <a:lstStyle/>
          <a:p>
            <a:fld id="{C9C406F6-A053-43CA-AEC8-FA3EEE83A3FB}" type="slidenum">
              <a:rPr lang="nl-BE" smtClean="0"/>
              <a:pPr/>
              <a:t>46</a:t>
            </a:fld>
            <a:endParaRPr lang="nl-BE" dirty="0"/>
          </a:p>
        </p:txBody>
      </p:sp>
    </p:spTree>
    <p:extLst>
      <p:ext uri="{BB962C8B-B14F-4D97-AF65-F5344CB8AC3E}">
        <p14:creationId xmlns:p14="http://schemas.microsoft.com/office/powerpoint/2010/main" val="350277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a:t>Overzicht status erkenningsprocedure</a:t>
            </a:r>
          </a:p>
        </p:txBody>
      </p:sp>
      <p:sp>
        <p:nvSpPr>
          <p:cNvPr id="2" name="Slide Number Placeholder 1"/>
          <p:cNvSpPr>
            <a:spLocks noGrp="1"/>
          </p:cNvSpPr>
          <p:nvPr>
            <p:ph type="sldNum" sz="quarter" idx="4"/>
          </p:nvPr>
        </p:nvSpPr>
        <p:spPr>
          <a:xfrm>
            <a:off x="8689204" y="2914004"/>
            <a:ext cx="739309" cy="261610"/>
          </a:xfrm>
        </p:spPr>
        <p:txBody>
          <a:bodyPr/>
          <a:lstStyle/>
          <a:p>
            <a:fld id="{F55100FD-100E-4D95-BDF2-1B298B1F89AD}" type="slidenum">
              <a:rPr lang="nl-BE" smtClean="0"/>
              <a:pPr/>
              <a:t>5</a:t>
            </a:fld>
            <a:endParaRPr lang="nl-BE" dirty="0"/>
          </a:p>
        </p:txBody>
      </p:sp>
      <p:graphicFrame>
        <p:nvGraphicFramePr>
          <p:cNvPr id="5" name="Diagram 4"/>
          <p:cNvGraphicFramePr/>
          <p:nvPr>
            <p:extLst>
              <p:ext uri="{D42A27DB-BD31-4B8C-83A1-F6EECF244321}">
                <p14:modId xmlns:p14="http://schemas.microsoft.com/office/powerpoint/2010/main" val="1789707392"/>
              </p:ext>
            </p:extLst>
          </p:nvPr>
        </p:nvGraphicFramePr>
        <p:xfrm>
          <a:off x="681038" y="1349478"/>
          <a:ext cx="8543925" cy="124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AF51B79-A82D-4E96-81FC-DD998500140C}"/>
              </a:ext>
            </a:extLst>
          </p:cNvPr>
          <p:cNvSpPr txBox="1"/>
          <p:nvPr/>
        </p:nvSpPr>
        <p:spPr>
          <a:xfrm>
            <a:off x="941697" y="2544800"/>
            <a:ext cx="1058303" cy="369204"/>
          </a:xfrm>
          <a:prstGeom prst="rect">
            <a:avLst/>
          </a:prstGeom>
          <a:noFill/>
        </p:spPr>
        <p:txBody>
          <a:bodyPr wrap="none" rtlCol="0">
            <a:spAutoFit/>
          </a:bodyPr>
          <a:lstStyle/>
          <a:p>
            <a:r>
              <a:rPr lang="nl-BE" dirty="0"/>
              <a:t>mei 2018</a:t>
            </a:r>
          </a:p>
        </p:txBody>
      </p:sp>
      <p:sp>
        <p:nvSpPr>
          <p:cNvPr id="7" name="TextBox 6">
            <a:extLst>
              <a:ext uri="{FF2B5EF4-FFF2-40B4-BE49-F238E27FC236}">
                <a16:creationId xmlns:a16="http://schemas.microsoft.com/office/drawing/2014/main" id="{B526A6FB-7D2A-434A-8C73-A9FDAAED8C90}"/>
              </a:ext>
            </a:extLst>
          </p:cNvPr>
          <p:cNvSpPr txBox="1"/>
          <p:nvPr/>
        </p:nvSpPr>
        <p:spPr>
          <a:xfrm>
            <a:off x="2770187" y="2525395"/>
            <a:ext cx="2010359" cy="369204"/>
          </a:xfrm>
          <a:prstGeom prst="rect">
            <a:avLst/>
          </a:prstGeom>
          <a:noFill/>
        </p:spPr>
        <p:txBody>
          <a:bodyPr wrap="none" rtlCol="0">
            <a:spAutoFit/>
          </a:bodyPr>
          <a:lstStyle/>
          <a:p>
            <a:r>
              <a:rPr lang="nl-BE" dirty="0"/>
              <a:t>Vanaf oktober 2018</a:t>
            </a:r>
          </a:p>
        </p:txBody>
      </p:sp>
      <p:cxnSp>
        <p:nvCxnSpPr>
          <p:cNvPr id="9" name="Straight Arrow Connector 8">
            <a:extLst>
              <a:ext uri="{FF2B5EF4-FFF2-40B4-BE49-F238E27FC236}">
                <a16:creationId xmlns:a16="http://schemas.microsoft.com/office/drawing/2014/main" id="{F7906485-D44E-4FDF-9359-7780DC9AF1A8}"/>
              </a:ext>
            </a:extLst>
          </p:cNvPr>
          <p:cNvCxnSpPr>
            <a:cxnSpLocks/>
            <a:stCxn id="7" idx="2"/>
          </p:cNvCxnSpPr>
          <p:nvPr/>
        </p:nvCxnSpPr>
        <p:spPr>
          <a:xfrm flipH="1">
            <a:off x="2260659" y="2894599"/>
            <a:ext cx="1514708" cy="7299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B2955A1A-D8D8-4981-8B65-66C4B96F74B6}"/>
              </a:ext>
            </a:extLst>
          </p:cNvPr>
          <p:cNvCxnSpPr>
            <a:cxnSpLocks/>
            <a:stCxn id="7" idx="2"/>
          </p:cNvCxnSpPr>
          <p:nvPr/>
        </p:nvCxnSpPr>
        <p:spPr>
          <a:xfrm>
            <a:off x="3775367" y="2894599"/>
            <a:ext cx="1177633" cy="6804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Rectangle: Rounded Corners 11">
            <a:extLst>
              <a:ext uri="{FF2B5EF4-FFF2-40B4-BE49-F238E27FC236}">
                <a16:creationId xmlns:a16="http://schemas.microsoft.com/office/drawing/2014/main" id="{D71D3164-917D-4923-B99E-9D4C475307CF}"/>
              </a:ext>
            </a:extLst>
          </p:cNvPr>
          <p:cNvSpPr/>
          <p:nvPr/>
        </p:nvSpPr>
        <p:spPr>
          <a:xfrm>
            <a:off x="941698" y="3796049"/>
            <a:ext cx="2462708" cy="13376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Werkgroep 1</a:t>
            </a:r>
          </a:p>
          <a:p>
            <a:pPr algn="ctr"/>
            <a:r>
              <a:rPr lang="nl-BE" dirty="0"/>
              <a:t>26 oktober 2018</a:t>
            </a:r>
          </a:p>
        </p:txBody>
      </p:sp>
      <p:sp>
        <p:nvSpPr>
          <p:cNvPr id="13" name="Rectangle: Rounded Corners 12">
            <a:extLst>
              <a:ext uri="{FF2B5EF4-FFF2-40B4-BE49-F238E27FC236}">
                <a16:creationId xmlns:a16="http://schemas.microsoft.com/office/drawing/2014/main" id="{3188623C-C913-4DC0-A5EC-9178A650C047}"/>
              </a:ext>
            </a:extLst>
          </p:cNvPr>
          <p:cNvSpPr/>
          <p:nvPr/>
        </p:nvSpPr>
        <p:spPr>
          <a:xfrm>
            <a:off x="3909264" y="3763903"/>
            <a:ext cx="2462708" cy="13376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nl-BE" dirty="0"/>
              <a:t>Werkgroep 2</a:t>
            </a:r>
          </a:p>
          <a:p>
            <a:pPr algn="ctr"/>
            <a:r>
              <a:rPr lang="nl-BE" dirty="0"/>
              <a:t>12 december 2018</a:t>
            </a:r>
          </a:p>
        </p:txBody>
      </p:sp>
      <p:sp>
        <p:nvSpPr>
          <p:cNvPr id="21" name="TextBox 20">
            <a:extLst>
              <a:ext uri="{FF2B5EF4-FFF2-40B4-BE49-F238E27FC236}">
                <a16:creationId xmlns:a16="http://schemas.microsoft.com/office/drawing/2014/main" id="{D743D572-C8BE-4CEF-B5D8-71626C84B3FB}"/>
              </a:ext>
            </a:extLst>
          </p:cNvPr>
          <p:cNvSpPr txBox="1"/>
          <p:nvPr/>
        </p:nvSpPr>
        <p:spPr>
          <a:xfrm>
            <a:off x="941697" y="5646577"/>
            <a:ext cx="2397836" cy="369204"/>
          </a:xfrm>
          <a:prstGeom prst="rect">
            <a:avLst/>
          </a:prstGeom>
          <a:noFill/>
        </p:spPr>
        <p:txBody>
          <a:bodyPr wrap="none" rtlCol="0">
            <a:spAutoFit/>
          </a:bodyPr>
          <a:lstStyle/>
          <a:p>
            <a:r>
              <a:rPr lang="nl-BE" dirty="0">
                <a:hlinkClick r:id="rId8"/>
              </a:rPr>
              <a:t>Zie </a:t>
            </a:r>
            <a:r>
              <a:rPr lang="nl-BE" dirty="0" err="1">
                <a:hlinkClick r:id="rId8"/>
              </a:rPr>
              <a:t>standaardenregister</a:t>
            </a:r>
            <a:endParaRPr lang="nl-BE" dirty="0"/>
          </a:p>
        </p:txBody>
      </p:sp>
      <p:sp>
        <p:nvSpPr>
          <p:cNvPr id="22" name="TextBox 21">
            <a:extLst>
              <a:ext uri="{FF2B5EF4-FFF2-40B4-BE49-F238E27FC236}">
                <a16:creationId xmlns:a16="http://schemas.microsoft.com/office/drawing/2014/main" id="{6EAC6BB6-A5BE-4058-BBB1-54F001E7EF3E}"/>
              </a:ext>
            </a:extLst>
          </p:cNvPr>
          <p:cNvSpPr txBox="1"/>
          <p:nvPr/>
        </p:nvSpPr>
        <p:spPr>
          <a:xfrm>
            <a:off x="7542480" y="2914004"/>
            <a:ext cx="2293448" cy="369204"/>
          </a:xfrm>
          <a:prstGeom prst="rect">
            <a:avLst/>
          </a:prstGeom>
          <a:noFill/>
        </p:spPr>
        <p:txBody>
          <a:bodyPr wrap="none" rtlCol="0">
            <a:spAutoFit/>
          </a:bodyPr>
          <a:lstStyle/>
          <a:p>
            <a:r>
              <a:rPr lang="nl-BE" dirty="0"/>
              <a:t>Vrijwillig toe te passen</a:t>
            </a:r>
          </a:p>
        </p:txBody>
      </p:sp>
    </p:spTree>
    <p:extLst>
      <p:ext uri="{BB962C8B-B14F-4D97-AF65-F5344CB8AC3E}">
        <p14:creationId xmlns:p14="http://schemas.microsoft.com/office/powerpoint/2010/main" val="177391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E4C86C-CFD9-4070-8944-31E769E18AB8}"/>
              </a:ext>
            </a:extLst>
          </p:cNvPr>
          <p:cNvSpPr>
            <a:spLocks noGrp="1"/>
          </p:cNvSpPr>
          <p:nvPr>
            <p:ph sz="quarter" idx="10"/>
          </p:nvPr>
        </p:nvSpPr>
        <p:spPr/>
        <p:txBody>
          <a:bodyPr/>
          <a:lstStyle/>
          <a:p>
            <a:pPr>
              <a:buFont typeface="Wingdings" panose="05000000000000000000" pitchFamily="2" charset="2"/>
              <a:buChar char="Ø"/>
            </a:pPr>
            <a:r>
              <a:rPr lang="nl-BE" dirty="0"/>
              <a:t>ontwerpdocument van het applicatieprofiel: </a:t>
            </a:r>
            <a:r>
              <a:rPr lang="nl-BE" dirty="0">
                <a:hlinkClick r:id="rId2"/>
              </a:rPr>
              <a:t>https://data.vlaanderen.be/doc/applicatieprofiel/DCAT-AP-VL</a:t>
            </a:r>
            <a:endParaRPr lang="nl-BE" dirty="0"/>
          </a:p>
          <a:p>
            <a:pPr>
              <a:buFont typeface="Wingdings" panose="05000000000000000000" pitchFamily="2" charset="2"/>
              <a:buChar char="Ø"/>
            </a:pPr>
            <a:endParaRPr lang="nl-BE" dirty="0"/>
          </a:p>
          <a:p>
            <a:pPr>
              <a:buFont typeface="Wingdings" panose="05000000000000000000" pitchFamily="2" charset="2"/>
              <a:buChar char="Ø"/>
            </a:pPr>
            <a:r>
              <a:rPr lang="nl-BE" dirty="0">
                <a:hlinkClick r:id="rId3"/>
              </a:rPr>
              <a:t>Online discussie</a:t>
            </a:r>
            <a:endParaRPr lang="nl-BE" dirty="0"/>
          </a:p>
          <a:p>
            <a:pPr>
              <a:buFont typeface="Wingdings" panose="05000000000000000000" pitchFamily="2" charset="2"/>
              <a:buChar char="Ø"/>
            </a:pPr>
            <a:endParaRPr lang="nl-BE" dirty="0"/>
          </a:p>
          <a:p>
            <a:pPr>
              <a:buFont typeface="Wingdings" panose="05000000000000000000" pitchFamily="2" charset="2"/>
              <a:buChar char="Ø"/>
            </a:pPr>
            <a:endParaRPr lang="nl-BE" dirty="0"/>
          </a:p>
          <a:p>
            <a:pPr>
              <a:buFont typeface="Wingdings" panose="05000000000000000000" pitchFamily="2" charset="2"/>
              <a:buChar char="Ø"/>
            </a:pPr>
            <a:r>
              <a:rPr lang="nl-BE" dirty="0"/>
              <a:t>administratie medewerkers GDPR toestemming</a:t>
            </a:r>
          </a:p>
          <a:p>
            <a:pPr>
              <a:buFont typeface="Wingdings" panose="05000000000000000000" pitchFamily="2" charset="2"/>
              <a:buChar char="Ø"/>
            </a:pPr>
            <a:endParaRPr lang="nl-BE" dirty="0"/>
          </a:p>
          <a:p>
            <a:pPr marL="0" indent="0">
              <a:buNone/>
            </a:pPr>
            <a:endParaRPr lang="nl-BE" dirty="0"/>
          </a:p>
          <a:p>
            <a:pPr marL="0" indent="0">
              <a:buNone/>
            </a:pPr>
            <a:endParaRPr lang="nl-BE" dirty="0"/>
          </a:p>
          <a:p>
            <a:pPr>
              <a:buFont typeface="Wingdings" panose="05000000000000000000" pitchFamily="2" charset="2"/>
              <a:buChar char="Ø"/>
            </a:pPr>
            <a:endParaRPr lang="nl-BE" dirty="0"/>
          </a:p>
        </p:txBody>
      </p:sp>
      <p:sp>
        <p:nvSpPr>
          <p:cNvPr id="3" name="Title 2">
            <a:extLst>
              <a:ext uri="{FF2B5EF4-FFF2-40B4-BE49-F238E27FC236}">
                <a16:creationId xmlns:a16="http://schemas.microsoft.com/office/drawing/2014/main" id="{81AC13D9-B250-4E76-9670-7FA029D9262E}"/>
              </a:ext>
            </a:extLst>
          </p:cNvPr>
          <p:cNvSpPr>
            <a:spLocks noGrp="1"/>
          </p:cNvSpPr>
          <p:nvPr>
            <p:ph type="title"/>
          </p:nvPr>
        </p:nvSpPr>
        <p:spPr/>
        <p:txBody>
          <a:bodyPr>
            <a:normAutofit/>
          </a:bodyPr>
          <a:lstStyle/>
          <a:p>
            <a:r>
              <a:rPr lang="nl-BE" dirty="0"/>
              <a:t>Applicatieprofiel</a:t>
            </a:r>
            <a:br>
              <a:rPr lang="nl-BE" dirty="0"/>
            </a:br>
            <a:endParaRPr lang="nl-BE" dirty="0"/>
          </a:p>
        </p:txBody>
      </p:sp>
      <p:sp>
        <p:nvSpPr>
          <p:cNvPr id="4" name="Slide Number Placeholder 3">
            <a:extLst>
              <a:ext uri="{FF2B5EF4-FFF2-40B4-BE49-F238E27FC236}">
                <a16:creationId xmlns:a16="http://schemas.microsoft.com/office/drawing/2014/main" id="{478E3FAC-EDA8-4ED4-833E-881D02320A40}"/>
              </a:ext>
            </a:extLst>
          </p:cNvPr>
          <p:cNvSpPr>
            <a:spLocks noGrp="1"/>
          </p:cNvSpPr>
          <p:nvPr>
            <p:ph type="sldNum" sz="quarter" idx="4"/>
          </p:nvPr>
        </p:nvSpPr>
        <p:spPr/>
        <p:txBody>
          <a:bodyPr/>
          <a:lstStyle/>
          <a:p>
            <a:fld id="{C9C406F6-A053-43CA-AEC8-FA3EEE83A3FB}" type="slidenum">
              <a:rPr lang="nl-BE" smtClean="0"/>
              <a:pPr/>
              <a:t>6</a:t>
            </a:fld>
            <a:endParaRPr lang="nl-BE" dirty="0"/>
          </a:p>
        </p:txBody>
      </p:sp>
    </p:spTree>
    <p:extLst>
      <p:ext uri="{BB962C8B-B14F-4D97-AF65-F5344CB8AC3E}">
        <p14:creationId xmlns:p14="http://schemas.microsoft.com/office/powerpoint/2010/main" val="950176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79711A-C645-4345-B371-9756E8846946}"/>
              </a:ext>
            </a:extLst>
          </p:cNvPr>
          <p:cNvSpPr>
            <a:spLocks noGrp="1"/>
          </p:cNvSpPr>
          <p:nvPr>
            <p:ph sz="quarter" idx="10"/>
          </p:nvPr>
        </p:nvSpPr>
        <p:spPr/>
        <p:txBody>
          <a:bodyPr/>
          <a:lstStyle/>
          <a:p>
            <a:endParaRPr lang="nl-BE" dirty="0"/>
          </a:p>
        </p:txBody>
      </p:sp>
      <p:sp>
        <p:nvSpPr>
          <p:cNvPr id="3" name="Title 2">
            <a:extLst>
              <a:ext uri="{FF2B5EF4-FFF2-40B4-BE49-F238E27FC236}">
                <a16:creationId xmlns:a16="http://schemas.microsoft.com/office/drawing/2014/main" id="{65787CFB-3EB8-4333-A94C-E620C5C6170A}"/>
              </a:ext>
            </a:extLst>
          </p:cNvPr>
          <p:cNvSpPr>
            <a:spLocks noGrp="1"/>
          </p:cNvSpPr>
          <p:nvPr>
            <p:ph type="title"/>
          </p:nvPr>
        </p:nvSpPr>
        <p:spPr/>
        <p:txBody>
          <a:bodyPr/>
          <a:lstStyle/>
          <a:p>
            <a:r>
              <a:rPr lang="nl-BE" dirty="0"/>
              <a:t>Voorlopige planning</a:t>
            </a:r>
          </a:p>
        </p:txBody>
      </p:sp>
      <p:sp>
        <p:nvSpPr>
          <p:cNvPr id="4" name="Slide Number Placeholder 3">
            <a:extLst>
              <a:ext uri="{FF2B5EF4-FFF2-40B4-BE49-F238E27FC236}">
                <a16:creationId xmlns:a16="http://schemas.microsoft.com/office/drawing/2014/main" id="{86F3CDB2-0221-4161-B930-C758E44BF7A1}"/>
              </a:ext>
            </a:extLst>
          </p:cNvPr>
          <p:cNvSpPr>
            <a:spLocks noGrp="1"/>
          </p:cNvSpPr>
          <p:nvPr>
            <p:ph type="sldNum" sz="quarter" idx="4"/>
          </p:nvPr>
        </p:nvSpPr>
        <p:spPr/>
        <p:txBody>
          <a:bodyPr/>
          <a:lstStyle/>
          <a:p>
            <a:fld id="{C9C406F6-A053-43CA-AEC8-FA3EEE83A3FB}" type="slidenum">
              <a:rPr lang="nl-BE" smtClean="0"/>
              <a:pPr/>
              <a:t>7</a:t>
            </a:fld>
            <a:endParaRPr lang="nl-BE" dirty="0"/>
          </a:p>
        </p:txBody>
      </p:sp>
      <p:sp>
        <p:nvSpPr>
          <p:cNvPr id="6" name="Slide Number Placeholder 1">
            <a:extLst>
              <a:ext uri="{FF2B5EF4-FFF2-40B4-BE49-F238E27FC236}">
                <a16:creationId xmlns:a16="http://schemas.microsoft.com/office/drawing/2014/main" id="{F86FA058-A7FB-4888-A4F1-943E49B59CAE}"/>
              </a:ext>
            </a:extLst>
          </p:cNvPr>
          <p:cNvSpPr txBox="1">
            <a:spLocks/>
          </p:cNvSpPr>
          <p:nvPr/>
        </p:nvSpPr>
        <p:spPr>
          <a:xfrm>
            <a:off x="8689203" y="4156831"/>
            <a:ext cx="739309" cy="261610"/>
          </a:xfrm>
          <a:prstGeom prst="rect">
            <a:avLst/>
          </a:prstGeom>
          <a:ln w="12700">
            <a:miter lim="400000"/>
          </a:ln>
        </p:spPr>
        <p:txBody>
          <a:bodyPr wrap="square" lIns="45719" rIns="45719" anchor="ctr">
            <a:spAutoFit/>
          </a:bodyPr>
          <a:lstStyle>
            <a:defPPr>
              <a:defRPr lang="nl-BE"/>
            </a:defPPr>
            <a:lvl1pPr marL="0" algn="r" defTabSz="914235" rtl="0" eaLnBrk="1" latinLnBrk="0" hangingPunct="1">
              <a:defRPr sz="1100" kern="1200">
                <a:solidFill>
                  <a:schemeClr val="tx2"/>
                </a:solidFill>
                <a:latin typeface="FlandersArtSans-Bold" panose="00000800000000000000" pitchFamily="2" charset="0"/>
                <a:ea typeface="+mn-ea"/>
                <a:cs typeface="+mn-cs"/>
              </a:defRPr>
            </a:lvl1pPr>
            <a:lvl2pPr marL="457117" algn="l" defTabSz="914235" rtl="0" eaLnBrk="1" latinLnBrk="0" hangingPunct="1">
              <a:defRPr sz="1799" kern="1200">
                <a:solidFill>
                  <a:schemeClr val="tx1"/>
                </a:solidFill>
                <a:latin typeface="+mn-lt"/>
                <a:ea typeface="+mn-ea"/>
                <a:cs typeface="+mn-cs"/>
              </a:defRPr>
            </a:lvl2pPr>
            <a:lvl3pPr marL="914235" algn="l" defTabSz="914235" rtl="0" eaLnBrk="1" latinLnBrk="0" hangingPunct="1">
              <a:defRPr sz="1799" kern="1200">
                <a:solidFill>
                  <a:schemeClr val="tx1"/>
                </a:solidFill>
                <a:latin typeface="+mn-lt"/>
                <a:ea typeface="+mn-ea"/>
                <a:cs typeface="+mn-cs"/>
              </a:defRPr>
            </a:lvl3pPr>
            <a:lvl4pPr marL="1371353" algn="l" defTabSz="914235" rtl="0" eaLnBrk="1" latinLnBrk="0" hangingPunct="1">
              <a:defRPr sz="1799" kern="1200">
                <a:solidFill>
                  <a:schemeClr val="tx1"/>
                </a:solidFill>
                <a:latin typeface="+mn-lt"/>
                <a:ea typeface="+mn-ea"/>
                <a:cs typeface="+mn-cs"/>
              </a:defRPr>
            </a:lvl4pPr>
            <a:lvl5pPr marL="1828470" algn="l" defTabSz="914235" rtl="0" eaLnBrk="1" latinLnBrk="0" hangingPunct="1">
              <a:defRPr sz="1799" kern="1200">
                <a:solidFill>
                  <a:schemeClr val="tx1"/>
                </a:solidFill>
                <a:latin typeface="+mn-lt"/>
                <a:ea typeface="+mn-ea"/>
                <a:cs typeface="+mn-cs"/>
              </a:defRPr>
            </a:lvl5pPr>
            <a:lvl6pPr marL="2285588" algn="l" defTabSz="914235" rtl="0" eaLnBrk="1" latinLnBrk="0" hangingPunct="1">
              <a:defRPr sz="1799" kern="1200">
                <a:solidFill>
                  <a:schemeClr val="tx1"/>
                </a:solidFill>
                <a:latin typeface="+mn-lt"/>
                <a:ea typeface="+mn-ea"/>
                <a:cs typeface="+mn-cs"/>
              </a:defRPr>
            </a:lvl6pPr>
            <a:lvl7pPr marL="2742705" algn="l" defTabSz="914235" rtl="0" eaLnBrk="1" latinLnBrk="0" hangingPunct="1">
              <a:defRPr sz="1799" kern="1200">
                <a:solidFill>
                  <a:schemeClr val="tx1"/>
                </a:solidFill>
                <a:latin typeface="+mn-lt"/>
                <a:ea typeface="+mn-ea"/>
                <a:cs typeface="+mn-cs"/>
              </a:defRPr>
            </a:lvl7pPr>
            <a:lvl8pPr marL="3199823" algn="l" defTabSz="914235" rtl="0" eaLnBrk="1" latinLnBrk="0" hangingPunct="1">
              <a:defRPr sz="1799" kern="1200">
                <a:solidFill>
                  <a:schemeClr val="tx1"/>
                </a:solidFill>
                <a:latin typeface="+mn-lt"/>
                <a:ea typeface="+mn-ea"/>
                <a:cs typeface="+mn-cs"/>
              </a:defRPr>
            </a:lvl8pPr>
            <a:lvl9pPr marL="3656940" algn="l" defTabSz="914235" rtl="0" eaLnBrk="1" latinLnBrk="0" hangingPunct="1">
              <a:defRPr sz="1799" kern="1200">
                <a:solidFill>
                  <a:schemeClr val="tx1"/>
                </a:solidFill>
                <a:latin typeface="+mn-lt"/>
                <a:ea typeface="+mn-ea"/>
                <a:cs typeface="+mn-cs"/>
              </a:defRPr>
            </a:lvl9pPr>
          </a:lstStyle>
          <a:p>
            <a:fld id="{F55100FD-100E-4D95-BDF2-1B298B1F89AD}" type="slidenum">
              <a:rPr lang="nl-BE" smtClean="0"/>
              <a:pPr/>
              <a:t>7</a:t>
            </a:fld>
            <a:endParaRPr lang="nl-BE" dirty="0"/>
          </a:p>
        </p:txBody>
      </p:sp>
      <p:graphicFrame>
        <p:nvGraphicFramePr>
          <p:cNvPr id="7" name="Diagram 6">
            <a:extLst>
              <a:ext uri="{FF2B5EF4-FFF2-40B4-BE49-F238E27FC236}">
                <a16:creationId xmlns:a16="http://schemas.microsoft.com/office/drawing/2014/main" id="{66469616-60E2-4C28-9289-70EBFCEC7B10}"/>
              </a:ext>
            </a:extLst>
          </p:cNvPr>
          <p:cNvGraphicFramePr/>
          <p:nvPr>
            <p:extLst>
              <p:ext uri="{D42A27DB-BD31-4B8C-83A1-F6EECF244321}">
                <p14:modId xmlns:p14="http://schemas.microsoft.com/office/powerpoint/2010/main" val="912963544"/>
              </p:ext>
            </p:extLst>
          </p:nvPr>
        </p:nvGraphicFramePr>
        <p:xfrm>
          <a:off x="681037" y="2592305"/>
          <a:ext cx="8543925" cy="1241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76392F3A-A3EC-4205-8117-CB30C2C37079}"/>
              </a:ext>
            </a:extLst>
          </p:cNvPr>
          <p:cNvSpPr txBox="1"/>
          <p:nvPr/>
        </p:nvSpPr>
        <p:spPr>
          <a:xfrm>
            <a:off x="941696" y="3787627"/>
            <a:ext cx="1058303" cy="369204"/>
          </a:xfrm>
          <a:prstGeom prst="rect">
            <a:avLst/>
          </a:prstGeom>
          <a:noFill/>
        </p:spPr>
        <p:txBody>
          <a:bodyPr wrap="none" rtlCol="0">
            <a:spAutoFit/>
          </a:bodyPr>
          <a:lstStyle/>
          <a:p>
            <a:r>
              <a:rPr lang="nl-BE" dirty="0"/>
              <a:t>mei 2018</a:t>
            </a:r>
          </a:p>
        </p:txBody>
      </p:sp>
      <p:sp>
        <p:nvSpPr>
          <p:cNvPr id="9" name="TextBox 8">
            <a:extLst>
              <a:ext uri="{FF2B5EF4-FFF2-40B4-BE49-F238E27FC236}">
                <a16:creationId xmlns:a16="http://schemas.microsoft.com/office/drawing/2014/main" id="{03EA56B6-47ED-45AC-B910-C2DC29C801F2}"/>
              </a:ext>
            </a:extLst>
          </p:cNvPr>
          <p:cNvSpPr txBox="1"/>
          <p:nvPr/>
        </p:nvSpPr>
        <p:spPr>
          <a:xfrm>
            <a:off x="3138676" y="3787627"/>
            <a:ext cx="1444434" cy="369204"/>
          </a:xfrm>
          <a:prstGeom prst="rect">
            <a:avLst/>
          </a:prstGeom>
          <a:noFill/>
        </p:spPr>
        <p:txBody>
          <a:bodyPr wrap="none" rtlCol="0">
            <a:spAutoFit/>
          </a:bodyPr>
          <a:lstStyle/>
          <a:p>
            <a:r>
              <a:rPr lang="nl-BE" dirty="0"/>
              <a:t>oktober 2018</a:t>
            </a:r>
          </a:p>
        </p:txBody>
      </p:sp>
      <p:sp>
        <p:nvSpPr>
          <p:cNvPr id="10" name="TextBox 9">
            <a:extLst>
              <a:ext uri="{FF2B5EF4-FFF2-40B4-BE49-F238E27FC236}">
                <a16:creationId xmlns:a16="http://schemas.microsoft.com/office/drawing/2014/main" id="{363081CD-CD9A-4BD6-964B-BDD2803F380D}"/>
              </a:ext>
            </a:extLst>
          </p:cNvPr>
          <p:cNvSpPr txBox="1"/>
          <p:nvPr/>
        </p:nvSpPr>
        <p:spPr>
          <a:xfrm>
            <a:off x="5293994" y="3786124"/>
            <a:ext cx="1345240" cy="361637"/>
          </a:xfrm>
          <a:prstGeom prst="rect">
            <a:avLst/>
          </a:prstGeom>
          <a:noFill/>
        </p:spPr>
        <p:txBody>
          <a:bodyPr wrap="none" rtlCol="0" anchor="t">
            <a:spAutoFit/>
          </a:bodyPr>
          <a:lstStyle/>
          <a:p>
            <a:r>
              <a:rPr lang="nl-BE" sz="1750" dirty="0"/>
              <a:t>Januari 2019</a:t>
            </a:r>
            <a:endParaRPr lang="nl-BE" dirty="0"/>
          </a:p>
        </p:txBody>
      </p:sp>
      <p:sp>
        <p:nvSpPr>
          <p:cNvPr id="11" name="TextBox 10">
            <a:extLst>
              <a:ext uri="{FF2B5EF4-FFF2-40B4-BE49-F238E27FC236}">
                <a16:creationId xmlns:a16="http://schemas.microsoft.com/office/drawing/2014/main" id="{438C255B-C0F3-4346-A2FA-6F982FAE862D}"/>
              </a:ext>
            </a:extLst>
          </p:cNvPr>
          <p:cNvSpPr txBox="1"/>
          <p:nvPr/>
        </p:nvSpPr>
        <p:spPr>
          <a:xfrm>
            <a:off x="7695415" y="3786124"/>
            <a:ext cx="1487395" cy="369204"/>
          </a:xfrm>
          <a:prstGeom prst="rect">
            <a:avLst/>
          </a:prstGeom>
          <a:noFill/>
        </p:spPr>
        <p:txBody>
          <a:bodyPr wrap="none" rtlCol="0">
            <a:spAutoFit/>
          </a:bodyPr>
          <a:lstStyle/>
          <a:p>
            <a:r>
              <a:rPr lang="nl-BE" dirty="0"/>
              <a:t>voorjaar 2019</a:t>
            </a:r>
          </a:p>
        </p:txBody>
      </p:sp>
    </p:spTree>
    <p:extLst>
      <p:ext uri="{BB962C8B-B14F-4D97-AF65-F5344CB8AC3E}">
        <p14:creationId xmlns:p14="http://schemas.microsoft.com/office/powerpoint/2010/main" val="75957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DCAT-AP Vlaanderen</a:t>
            </a:r>
          </a:p>
        </p:txBody>
      </p:sp>
      <p:sp>
        <p:nvSpPr>
          <p:cNvPr id="7" name="Subtitle 6"/>
          <p:cNvSpPr>
            <a:spLocks noGrp="1"/>
          </p:cNvSpPr>
          <p:nvPr>
            <p:ph type="subTitle" idx="1"/>
          </p:nvPr>
        </p:nvSpPr>
        <p:spPr/>
        <p:txBody>
          <a:bodyPr/>
          <a:lstStyle/>
          <a:p>
            <a:r>
              <a:rPr lang="nl-BE" dirty="0"/>
              <a:t>Inhoudelijke voorstellen</a:t>
            </a:r>
          </a:p>
        </p:txBody>
      </p:sp>
      <p:sp>
        <p:nvSpPr>
          <p:cNvPr id="4" name="Slide Number Placeholder 3"/>
          <p:cNvSpPr>
            <a:spLocks noGrp="1"/>
          </p:cNvSpPr>
          <p:nvPr>
            <p:ph type="sldNum" sz="quarter" idx="4294967295"/>
          </p:nvPr>
        </p:nvSpPr>
        <p:spPr>
          <a:xfrm>
            <a:off x="9167813" y="6559550"/>
            <a:ext cx="738187" cy="260350"/>
          </a:xfrm>
        </p:spPr>
        <p:txBody>
          <a:bodyPr/>
          <a:lstStyle/>
          <a:p>
            <a:fld id="{C9C406F6-A053-43CA-AEC8-FA3EEE83A3FB}" type="slidenum">
              <a:rPr lang="nl-BE" smtClean="0"/>
              <a:pPr/>
              <a:t>8</a:t>
            </a:fld>
            <a:endParaRPr lang="nl-BE" dirty="0"/>
          </a:p>
        </p:txBody>
      </p:sp>
      <p:sp>
        <p:nvSpPr>
          <p:cNvPr id="8" name="Rounded Rectangle 7">
            <a:extLst>
              <a:ext uri="{FF2B5EF4-FFF2-40B4-BE49-F238E27FC236}">
                <a16:creationId xmlns:a16="http://schemas.microsoft.com/office/drawing/2014/main" id="{653BC7DB-D800-451A-B316-282A409C4778}"/>
              </a:ext>
            </a:extLst>
          </p:cNvPr>
          <p:cNvSpPr/>
          <p:nvPr/>
        </p:nvSpPr>
        <p:spPr>
          <a:xfrm>
            <a:off x="7921487" y="233082"/>
            <a:ext cx="1625925" cy="67235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Bert</a:t>
            </a:r>
          </a:p>
        </p:txBody>
      </p:sp>
    </p:spTree>
    <p:extLst>
      <p:ext uri="{BB962C8B-B14F-4D97-AF65-F5344CB8AC3E}">
        <p14:creationId xmlns:p14="http://schemas.microsoft.com/office/powerpoint/2010/main" val="95925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F678CE6-2EA3-4216-9FE4-191D00FEDCAA}"/>
              </a:ext>
            </a:extLst>
          </p:cNvPr>
          <p:cNvSpPr>
            <a:spLocks noGrp="1"/>
          </p:cNvSpPr>
          <p:nvPr>
            <p:ph sz="quarter" idx="10"/>
          </p:nvPr>
        </p:nvSpPr>
        <p:spPr/>
        <p:txBody>
          <a:bodyPr/>
          <a:lstStyle/>
          <a:p>
            <a:endParaRPr lang="nl-BE"/>
          </a:p>
        </p:txBody>
      </p:sp>
      <p:sp>
        <p:nvSpPr>
          <p:cNvPr id="4" name="Title 3">
            <a:extLst>
              <a:ext uri="{FF2B5EF4-FFF2-40B4-BE49-F238E27FC236}">
                <a16:creationId xmlns:a16="http://schemas.microsoft.com/office/drawing/2014/main" id="{55842247-E32F-48F1-8360-8FA7582B1581}"/>
              </a:ext>
            </a:extLst>
          </p:cNvPr>
          <p:cNvSpPr>
            <a:spLocks noGrp="1"/>
          </p:cNvSpPr>
          <p:nvPr>
            <p:ph type="title"/>
          </p:nvPr>
        </p:nvSpPr>
        <p:spPr/>
        <p:txBody>
          <a:bodyPr/>
          <a:lstStyle/>
          <a:p>
            <a:endParaRPr lang="nl-BE" dirty="0"/>
          </a:p>
        </p:txBody>
      </p:sp>
    </p:spTree>
    <p:extLst>
      <p:ext uri="{BB962C8B-B14F-4D97-AF65-F5344CB8AC3E}">
        <p14:creationId xmlns:p14="http://schemas.microsoft.com/office/powerpoint/2010/main" val="1118897961"/>
      </p:ext>
    </p:extLst>
  </p:cSld>
  <p:clrMapOvr>
    <a:masterClrMapping/>
  </p:clrMapOvr>
</p:sld>
</file>

<file path=ppt/theme/theme1.xml><?xml version="1.0" encoding="utf-8"?>
<a:theme xmlns:a="http://schemas.openxmlformats.org/drawingml/2006/main" name="Kantoorthema">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VPresentatie.potx" id="{BB6AF17C-7ABF-4120-AF7B-15569C0D293D}" vid="{0334A496-99CE-4B4F-BDDD-03B180768685}"/>
    </a:ext>
  </a:extLst>
</a:theme>
</file>

<file path=ppt/theme/theme2.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IVColors">
      <a:dk1>
        <a:srgbClr val="373636"/>
      </a:dk1>
      <a:lt1>
        <a:sysClr val="window" lastClr="FFFFFF"/>
      </a:lt1>
      <a:dk2>
        <a:srgbClr val="6B6B6B"/>
      </a:dk2>
      <a:lt2>
        <a:srgbClr val="F6F5F3"/>
      </a:lt2>
      <a:accent1>
        <a:srgbClr val="FFF200"/>
      </a:accent1>
      <a:accent2>
        <a:srgbClr val="373636"/>
      </a:accent2>
      <a:accent3>
        <a:srgbClr val="E5DA04"/>
      </a:accent3>
      <a:accent4>
        <a:srgbClr val="6B6B6B"/>
      </a:accent4>
      <a:accent5>
        <a:srgbClr val="D5D5D5"/>
      </a:accent5>
      <a:accent6>
        <a:srgbClr val="989898"/>
      </a:accent6>
      <a:hlink>
        <a:srgbClr val="3C96BE"/>
      </a:hlink>
      <a:folHlink>
        <a:srgbClr val="AA78AA"/>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6EF7E2529B4246B231CA90D1EEF84F" ma:contentTypeVersion="" ma:contentTypeDescription="Een nieuw document maken." ma:contentTypeScope="" ma:versionID="e0c6d6b014e073f5a40f2019aa28d539">
  <xsd:schema xmlns:xsd="http://www.w3.org/2001/XMLSchema" xmlns:xs="http://www.w3.org/2001/XMLSchema" xmlns:p="http://schemas.microsoft.com/office/2006/metadata/properties" xmlns:ns2="67c4bb21-dabc-4c1c-a446-8c5d20d739b4" xmlns:ns3="a6ae32c9-b785-483a-8409-29b45fa2fdad" targetNamespace="http://schemas.microsoft.com/office/2006/metadata/properties" ma:root="true" ma:fieldsID="9e9074a332329cfecaf6fe764a3f61e6" ns2:_="" ns3:_="">
    <xsd:import namespace="67c4bb21-dabc-4c1c-a446-8c5d20d739b4"/>
    <xsd:import namespace="a6ae32c9-b785-483a-8409-29b45fa2fda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c4bb21-dabc-4c1c-a446-8c5d20d739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ae32c9-b785-483a-8409-29b45fa2fdad" elementFormDefault="qualified">
    <xsd:import namespace="http://schemas.microsoft.com/office/2006/documentManagement/types"/>
    <xsd:import namespace="http://schemas.microsoft.com/office/infopath/2007/PartnerControls"/>
    <xsd:element name="SharedWithUsers" ma:index="13"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CEF073-43EF-4957-BC5C-90DA04845A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c4bb21-dabc-4c1c-a446-8c5d20d739b4"/>
    <ds:schemaRef ds:uri="a6ae32c9-b785-483a-8409-29b45fa2f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ECE42F-853B-4EBB-8CF6-1B76B2615B69}">
  <ds:schemaRefs>
    <ds:schemaRef ds:uri="http://schemas.microsoft.com/sharepoint/v3/contenttype/forms"/>
  </ds:schemaRefs>
</ds:datastoreItem>
</file>

<file path=customXml/itemProps3.xml><?xml version="1.0" encoding="utf-8"?>
<ds:datastoreItem xmlns:ds="http://schemas.openxmlformats.org/officeDocument/2006/customXml" ds:itemID="{D69140AB-A6FE-4CDA-90D3-B1255784E2ED}">
  <ds:schemaRefs>
    <ds:schemaRef ds:uri="a6ae32c9-b785-483a-8409-29b45fa2fdad"/>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67c4bb21-dabc-4c1c-a446-8c5d20d739b4"/>
    <ds:schemaRef ds:uri="http://purl.org/dc/term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AIVPresentatie</Template>
  <TotalTime>13614</TotalTime>
  <Words>1800</Words>
  <Application>Microsoft Office PowerPoint</Application>
  <PresentationFormat>A4 Paper (210x297 mm)</PresentationFormat>
  <Paragraphs>341</Paragraphs>
  <Slides>46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FlandersArtSans-Light</vt:lpstr>
      <vt:lpstr>FlandersArtSans-Regular</vt:lpstr>
      <vt:lpstr>FlandersArtSans-Bold</vt:lpstr>
      <vt:lpstr>Arial</vt:lpstr>
      <vt:lpstr>Calibri</vt:lpstr>
      <vt:lpstr>Wingdings</vt:lpstr>
      <vt:lpstr>Kantoorthema</vt:lpstr>
      <vt:lpstr>DCAT-AP Vlaanderen  12 december 2018</vt:lpstr>
      <vt:lpstr>Programma</vt:lpstr>
      <vt:lpstr>Status </vt:lpstr>
      <vt:lpstr>Erkenningsprocedure</vt:lpstr>
      <vt:lpstr>Overzicht status erkenningsprocedure</vt:lpstr>
      <vt:lpstr>Applicatieprofiel </vt:lpstr>
      <vt:lpstr>Voorlopige planning</vt:lpstr>
      <vt:lpstr>DCAT-AP Vlaanderen</vt:lpstr>
      <vt:lpstr>PowerPoint Presentation</vt:lpstr>
      <vt:lpstr>Afhankelijkheden</vt:lpstr>
      <vt:lpstr>DCAT-AP v1.1</vt:lpstr>
      <vt:lpstr>DCAT-AP Vlaanderen datamodel voorstel</vt:lpstr>
      <vt:lpstr>PowerPoint Presentation</vt:lpstr>
      <vt:lpstr>Topics</vt:lpstr>
      <vt:lpstr>Bijkomende topics</vt:lpstr>
      <vt:lpstr>Topics werkgroep sessie 1</vt:lpstr>
      <vt:lpstr>Use Case</vt:lpstr>
      <vt:lpstr>Nederlandse terminologie</vt:lpstr>
      <vt:lpstr>Datasetcatalogus</vt:lpstr>
      <vt:lpstr>Datasetcatalogus</vt:lpstr>
      <vt:lpstr>DatasetCatalogus – bijkomende eis 1</vt:lpstr>
      <vt:lpstr>DatasetCatalogus – bijkomende eis 2</vt:lpstr>
      <vt:lpstr>Dataset</vt:lpstr>
      <vt:lpstr>Dataset</vt:lpstr>
      <vt:lpstr>Terminologie - publisher</vt:lpstr>
      <vt:lpstr>Dataset – bijkomende eis 1</vt:lpstr>
      <vt:lpstr>Dataset – Bijkomende eis 1a</vt:lpstr>
      <vt:lpstr>Dataset – bijkomende eis 2</vt:lpstr>
      <vt:lpstr>Dataset – bijkomende eis 2a</vt:lpstr>
      <vt:lpstr>Dataset – bijkomende eis 3</vt:lpstr>
      <vt:lpstr>Dataset – bijkomende eis 4</vt:lpstr>
      <vt:lpstr>Dataset -  bijkomende eis 5</vt:lpstr>
      <vt:lpstr>Distributie</vt:lpstr>
      <vt:lpstr>Distributie</vt:lpstr>
      <vt:lpstr>Distributie – bijkomende eis 1</vt:lpstr>
      <vt:lpstr>Distributie – bijkomende eis 2</vt:lpstr>
      <vt:lpstr>Distributie -  bijkomende eis 3</vt:lpstr>
      <vt:lpstr>Distibutie – bijkomende eis 3a</vt:lpstr>
      <vt:lpstr>Distributie – bijkomende eis 4</vt:lpstr>
      <vt:lpstr>Vervolgstappen</vt:lpstr>
      <vt:lpstr>Voorlopige planning</vt:lpstr>
      <vt:lpstr>Planning erkenningsprocedure</vt:lpstr>
      <vt:lpstr>acties</vt:lpstr>
      <vt:lpstr>Achtergrond proces</vt:lpstr>
      <vt:lpstr>Achtergrond referenties</vt:lpstr>
      <vt:lpstr>Dank u </vt:lpstr>
    </vt:vector>
  </TitlesOfParts>
  <Company>Informatie Vlaanderen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Van Herck Tom</dc:creator>
  <cp:lastModifiedBy>Bert Van Nuffelen</cp:lastModifiedBy>
  <cp:revision>418</cp:revision>
  <dcterms:created xsi:type="dcterms:W3CDTF">2017-10-04T08:02:15Z</dcterms:created>
  <dcterms:modified xsi:type="dcterms:W3CDTF">2018-12-21T11:44:48Z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0x010100AB6EF7E2529B4246B231CA90D1EEF84F</vt:lpwstr>
  </property>
</Properties>
</file>