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58" r:id="rId5"/>
    <p:sldId id="272" r:id="rId6"/>
    <p:sldId id="280" r:id="rId7"/>
    <p:sldId id="259" r:id="rId8"/>
    <p:sldId id="273" r:id="rId9"/>
    <p:sldId id="269" r:id="rId10"/>
    <p:sldId id="274" r:id="rId11"/>
    <p:sldId id="270" r:id="rId12"/>
    <p:sldId id="275" r:id="rId13"/>
    <p:sldId id="271" r:id="rId14"/>
    <p:sldId id="276" r:id="rId15"/>
    <p:sldId id="279" r:id="rId16"/>
    <p:sldId id="277" r:id="rId17"/>
    <p:sldId id="278" r:id="rId18"/>
    <p:sldId id="305" r:id="rId19"/>
    <p:sldId id="283" r:id="rId20"/>
    <p:sldId id="282" r:id="rId21"/>
    <p:sldId id="284" r:id="rId22"/>
    <p:sldId id="285" r:id="rId23"/>
    <p:sldId id="286" r:id="rId24"/>
    <p:sldId id="287" r:id="rId25"/>
    <p:sldId id="288" r:id="rId26"/>
    <p:sldId id="290" r:id="rId27"/>
    <p:sldId id="289" r:id="rId28"/>
    <p:sldId id="291" r:id="rId29"/>
    <p:sldId id="292" r:id="rId30"/>
    <p:sldId id="293" r:id="rId31"/>
    <p:sldId id="296" r:id="rId32"/>
    <p:sldId id="303" r:id="rId33"/>
    <p:sldId id="295" r:id="rId34"/>
    <p:sldId id="298" r:id="rId35"/>
    <p:sldId id="294" r:id="rId36"/>
    <p:sldId id="304" r:id="rId37"/>
    <p:sldId id="300" r:id="rId38"/>
    <p:sldId id="302" r:id="rId39"/>
    <p:sldId id="301" r:id="rId40"/>
    <p:sldId id="297" r:id="rId41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F0FB94-D319-4C38-84EE-D0B79CC3DEE0}" v="60" dt="2021-05-27T13:53:52.8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533" autoAdjust="0"/>
    <p:restoredTop sz="94660"/>
  </p:normalViewPr>
  <p:slideViewPr>
    <p:cSldViewPr snapToGrid="0">
      <p:cViewPr varScale="1">
        <p:scale>
          <a:sx n="90" d="100"/>
          <a:sy n="90" d="100"/>
        </p:scale>
        <p:origin x="96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ijs Geert" userId="71bbdf76-1f78-436b-8a82-e502e1f22064" providerId="ADAL" clId="{4AF0FB94-D319-4C38-84EE-D0B79CC3DEE0}"/>
    <pc:docChg chg="undo custSel addSld delSld modSld sldOrd">
      <pc:chgData name="Thijs Geert" userId="71bbdf76-1f78-436b-8a82-e502e1f22064" providerId="ADAL" clId="{4AF0FB94-D319-4C38-84EE-D0B79CC3DEE0}" dt="2021-05-27T13:53:57.354" v="2807" actId="20577"/>
      <pc:docMkLst>
        <pc:docMk/>
      </pc:docMkLst>
      <pc:sldChg chg="modSp mod">
        <pc:chgData name="Thijs Geert" userId="71bbdf76-1f78-436b-8a82-e502e1f22064" providerId="ADAL" clId="{4AF0FB94-D319-4C38-84EE-D0B79CC3DEE0}" dt="2021-05-26T15:25:34.920" v="92" actId="20577"/>
        <pc:sldMkLst>
          <pc:docMk/>
          <pc:sldMk cId="2493186312" sldId="259"/>
        </pc:sldMkLst>
        <pc:spChg chg="mod">
          <ac:chgData name="Thijs Geert" userId="71bbdf76-1f78-436b-8a82-e502e1f22064" providerId="ADAL" clId="{4AF0FB94-D319-4C38-84EE-D0B79CC3DEE0}" dt="2021-05-26T15:25:34.920" v="92" actId="20577"/>
          <ac:spMkLst>
            <pc:docMk/>
            <pc:sldMk cId="2493186312" sldId="259"/>
            <ac:spMk id="3" creationId="{B91FEBC3-BC36-44B4-98C0-7B7A5DAF600B}"/>
          </ac:spMkLst>
        </pc:spChg>
      </pc:sldChg>
      <pc:sldChg chg="addSp delSp modSp mod">
        <pc:chgData name="Thijs Geert" userId="71bbdf76-1f78-436b-8a82-e502e1f22064" providerId="ADAL" clId="{4AF0FB94-D319-4C38-84EE-D0B79CC3DEE0}" dt="2021-05-27T09:37:44.352" v="1849" actId="478"/>
        <pc:sldMkLst>
          <pc:docMk/>
          <pc:sldMk cId="3268978525" sldId="272"/>
        </pc:sldMkLst>
        <pc:picChg chg="add del mod ord">
          <ac:chgData name="Thijs Geert" userId="71bbdf76-1f78-436b-8a82-e502e1f22064" providerId="ADAL" clId="{4AF0FB94-D319-4C38-84EE-D0B79CC3DEE0}" dt="2021-05-27T09:37:44.352" v="1849" actId="478"/>
          <ac:picMkLst>
            <pc:docMk/>
            <pc:sldMk cId="3268978525" sldId="272"/>
            <ac:picMk id="4" creationId="{5860FBAF-2285-4044-A741-847FF3BF1B53}"/>
          </ac:picMkLst>
        </pc:picChg>
        <pc:picChg chg="add mod ord">
          <ac:chgData name="Thijs Geert" userId="71bbdf76-1f78-436b-8a82-e502e1f22064" providerId="ADAL" clId="{4AF0FB94-D319-4C38-84EE-D0B79CC3DEE0}" dt="2021-05-27T09:37:41.906" v="1848" actId="167"/>
          <ac:picMkLst>
            <pc:docMk/>
            <pc:sldMk cId="3268978525" sldId="272"/>
            <ac:picMk id="6" creationId="{9B50C6DF-C33E-469C-BF78-7A534F8C72D5}"/>
          </ac:picMkLst>
        </pc:picChg>
        <pc:picChg chg="del">
          <ac:chgData name="Thijs Geert" userId="71bbdf76-1f78-436b-8a82-e502e1f22064" providerId="ADAL" clId="{4AF0FB94-D319-4C38-84EE-D0B79CC3DEE0}" dt="2021-05-26T15:10:29.980" v="9" actId="478"/>
          <ac:picMkLst>
            <pc:docMk/>
            <pc:sldMk cId="3268978525" sldId="272"/>
            <ac:picMk id="9" creationId="{36A2E2EA-46D0-427B-BADF-FF3634ADA4D1}"/>
          </ac:picMkLst>
        </pc:picChg>
      </pc:sldChg>
      <pc:sldChg chg="addSp delSp modSp mod">
        <pc:chgData name="Thijs Geert" userId="71bbdf76-1f78-436b-8a82-e502e1f22064" providerId="ADAL" clId="{4AF0FB94-D319-4C38-84EE-D0B79CC3DEE0}" dt="2021-05-27T09:37:57.842" v="1852" actId="167"/>
        <pc:sldMkLst>
          <pc:docMk/>
          <pc:sldMk cId="4047673775" sldId="273"/>
        </pc:sldMkLst>
        <pc:spChg chg="mod">
          <ac:chgData name="Thijs Geert" userId="71bbdf76-1f78-436b-8a82-e502e1f22064" providerId="ADAL" clId="{4AF0FB94-D319-4C38-84EE-D0B79CC3DEE0}" dt="2021-05-26T15:23:26.455" v="58" actId="1036"/>
          <ac:spMkLst>
            <pc:docMk/>
            <pc:sldMk cId="4047673775" sldId="273"/>
            <ac:spMk id="3" creationId="{1A3745C4-B378-4C11-9767-C33D6E14D0C5}"/>
          </ac:spMkLst>
        </pc:spChg>
        <pc:spChg chg="mod">
          <ac:chgData name="Thijs Geert" userId="71bbdf76-1f78-436b-8a82-e502e1f22064" providerId="ADAL" clId="{4AF0FB94-D319-4C38-84EE-D0B79CC3DEE0}" dt="2021-05-26T15:23:26.455" v="58" actId="1036"/>
          <ac:spMkLst>
            <pc:docMk/>
            <pc:sldMk cId="4047673775" sldId="273"/>
            <ac:spMk id="5" creationId="{5AEE17C0-B9E8-4F41-AFEE-6CBA3285CFAC}"/>
          </ac:spMkLst>
        </pc:spChg>
        <pc:spChg chg="mod">
          <ac:chgData name="Thijs Geert" userId="71bbdf76-1f78-436b-8a82-e502e1f22064" providerId="ADAL" clId="{4AF0FB94-D319-4C38-84EE-D0B79CC3DEE0}" dt="2021-05-26T15:23:26.455" v="58" actId="1036"/>
          <ac:spMkLst>
            <pc:docMk/>
            <pc:sldMk cId="4047673775" sldId="273"/>
            <ac:spMk id="8" creationId="{D820A837-AB4A-47EF-964E-E0ECEFB3E7AC}"/>
          </ac:spMkLst>
        </pc:spChg>
        <pc:spChg chg="mod">
          <ac:chgData name="Thijs Geert" userId="71bbdf76-1f78-436b-8a82-e502e1f22064" providerId="ADAL" clId="{4AF0FB94-D319-4C38-84EE-D0B79CC3DEE0}" dt="2021-05-26T15:13:04.605" v="39" actId="1076"/>
          <ac:spMkLst>
            <pc:docMk/>
            <pc:sldMk cId="4047673775" sldId="273"/>
            <ac:spMk id="9" creationId="{7DB62C93-825C-43CE-862C-68473BC5FDAC}"/>
          </ac:spMkLst>
        </pc:spChg>
        <pc:spChg chg="add mod">
          <ac:chgData name="Thijs Geert" userId="71bbdf76-1f78-436b-8a82-e502e1f22064" providerId="ADAL" clId="{4AF0FB94-D319-4C38-84EE-D0B79CC3DEE0}" dt="2021-05-26T15:12:48.435" v="35" actId="571"/>
          <ac:spMkLst>
            <pc:docMk/>
            <pc:sldMk cId="4047673775" sldId="273"/>
            <ac:spMk id="14" creationId="{CB9E064B-260B-4FEB-940F-EDD8C8789F78}"/>
          </ac:spMkLst>
        </pc:spChg>
        <pc:spChg chg="add mod">
          <ac:chgData name="Thijs Geert" userId="71bbdf76-1f78-436b-8a82-e502e1f22064" providerId="ADAL" clId="{4AF0FB94-D319-4C38-84EE-D0B79CC3DEE0}" dt="2021-05-26T15:12:59.599" v="37" actId="571"/>
          <ac:spMkLst>
            <pc:docMk/>
            <pc:sldMk cId="4047673775" sldId="273"/>
            <ac:spMk id="15" creationId="{F2BDB350-1F71-4903-8044-08106DA7B6E4}"/>
          </ac:spMkLst>
        </pc:spChg>
        <pc:spChg chg="add del mod">
          <ac:chgData name="Thijs Geert" userId="71bbdf76-1f78-436b-8a82-e502e1f22064" providerId="ADAL" clId="{4AF0FB94-D319-4C38-84EE-D0B79CC3DEE0}" dt="2021-05-26T15:23:12.529" v="52" actId="478"/>
          <ac:spMkLst>
            <pc:docMk/>
            <pc:sldMk cId="4047673775" sldId="273"/>
            <ac:spMk id="16" creationId="{9F6F5EA0-A8F9-4CC2-B176-B064EB309A15}"/>
          </ac:spMkLst>
        </pc:spChg>
        <pc:spChg chg="add del mod">
          <ac:chgData name="Thijs Geert" userId="71bbdf76-1f78-436b-8a82-e502e1f22064" providerId="ADAL" clId="{4AF0FB94-D319-4C38-84EE-D0B79CC3DEE0}" dt="2021-05-26T15:13:29.970" v="45" actId="478"/>
          <ac:spMkLst>
            <pc:docMk/>
            <pc:sldMk cId="4047673775" sldId="273"/>
            <ac:spMk id="17" creationId="{554B66BD-B598-46B6-9CAE-49CE328823FD}"/>
          </ac:spMkLst>
        </pc:spChg>
        <pc:spChg chg="add mod">
          <ac:chgData name="Thijs Geert" userId="71bbdf76-1f78-436b-8a82-e502e1f22064" providerId="ADAL" clId="{4AF0FB94-D319-4C38-84EE-D0B79CC3DEE0}" dt="2021-05-26T15:24:36.353" v="75" actId="1076"/>
          <ac:spMkLst>
            <pc:docMk/>
            <pc:sldMk cId="4047673775" sldId="273"/>
            <ac:spMk id="18" creationId="{8901359B-B205-4189-B130-1E6835CBAB5E}"/>
          </ac:spMkLst>
        </pc:spChg>
        <pc:spChg chg="add mod">
          <ac:chgData name="Thijs Geert" userId="71bbdf76-1f78-436b-8a82-e502e1f22064" providerId="ADAL" clId="{4AF0FB94-D319-4C38-84EE-D0B79CC3DEE0}" dt="2021-05-26T15:24:43.577" v="76" actId="571"/>
          <ac:spMkLst>
            <pc:docMk/>
            <pc:sldMk cId="4047673775" sldId="273"/>
            <ac:spMk id="19" creationId="{AB76E570-B6F3-4100-9EA5-523476BF7A36}"/>
          </ac:spMkLst>
        </pc:spChg>
        <pc:spChg chg="add del mod">
          <ac:chgData name="Thijs Geert" userId="71bbdf76-1f78-436b-8a82-e502e1f22064" providerId="ADAL" clId="{4AF0FB94-D319-4C38-84EE-D0B79CC3DEE0}" dt="2021-05-26T15:24:55.552" v="78" actId="478"/>
          <ac:spMkLst>
            <pc:docMk/>
            <pc:sldMk cId="4047673775" sldId="273"/>
            <ac:spMk id="20" creationId="{22475280-5A8F-4D13-A0C8-63DB9EB132A5}"/>
          </ac:spMkLst>
        </pc:spChg>
        <pc:spChg chg="add del mod">
          <ac:chgData name="Thijs Geert" userId="71bbdf76-1f78-436b-8a82-e502e1f22064" providerId="ADAL" clId="{4AF0FB94-D319-4C38-84EE-D0B79CC3DEE0}" dt="2021-05-26T15:24:55.552" v="78" actId="478"/>
          <ac:spMkLst>
            <pc:docMk/>
            <pc:sldMk cId="4047673775" sldId="273"/>
            <ac:spMk id="21" creationId="{D0DACF96-F295-49CD-9BBF-6E793D018EAE}"/>
          </ac:spMkLst>
        </pc:spChg>
        <pc:picChg chg="del">
          <ac:chgData name="Thijs Geert" userId="71bbdf76-1f78-436b-8a82-e502e1f22064" providerId="ADAL" clId="{4AF0FB94-D319-4C38-84EE-D0B79CC3DEE0}" dt="2021-05-26T15:10:44.106" v="10" actId="478"/>
          <ac:picMkLst>
            <pc:docMk/>
            <pc:sldMk cId="4047673775" sldId="273"/>
            <ac:picMk id="7" creationId="{F9E32980-C649-4571-973B-243BA1A89E2E}"/>
          </ac:picMkLst>
        </pc:picChg>
        <pc:picChg chg="del mod">
          <ac:chgData name="Thijs Geert" userId="71bbdf76-1f78-436b-8a82-e502e1f22064" providerId="ADAL" clId="{4AF0FB94-D319-4C38-84EE-D0B79CC3DEE0}" dt="2021-05-26T15:11:07.224" v="16" actId="478"/>
          <ac:picMkLst>
            <pc:docMk/>
            <pc:sldMk cId="4047673775" sldId="273"/>
            <ac:picMk id="12" creationId="{09E0C648-D235-4491-9D4C-F0773FCEBBEB}"/>
          </ac:picMkLst>
        </pc:picChg>
        <pc:picChg chg="add del mod ord">
          <ac:chgData name="Thijs Geert" userId="71bbdf76-1f78-436b-8a82-e502e1f22064" providerId="ADAL" clId="{4AF0FB94-D319-4C38-84EE-D0B79CC3DEE0}" dt="2021-05-27T09:37:51.393" v="1850" actId="478"/>
          <ac:picMkLst>
            <pc:docMk/>
            <pc:sldMk cId="4047673775" sldId="273"/>
            <ac:picMk id="13" creationId="{246E546A-82A8-4DD3-BAF4-73B346ACEFDF}"/>
          </ac:picMkLst>
        </pc:picChg>
        <pc:picChg chg="add mod ord">
          <ac:chgData name="Thijs Geert" userId="71bbdf76-1f78-436b-8a82-e502e1f22064" providerId="ADAL" clId="{4AF0FB94-D319-4C38-84EE-D0B79CC3DEE0}" dt="2021-05-27T09:37:57.842" v="1852" actId="167"/>
          <ac:picMkLst>
            <pc:docMk/>
            <pc:sldMk cId="4047673775" sldId="273"/>
            <ac:picMk id="22" creationId="{3D0D0E42-6DBC-46B0-B7ED-0B41DFD4BDEA}"/>
          </ac:picMkLst>
        </pc:picChg>
      </pc:sldChg>
      <pc:sldChg chg="addSp delSp modSp mod">
        <pc:chgData name="Thijs Geert" userId="71bbdf76-1f78-436b-8a82-e502e1f22064" providerId="ADAL" clId="{4AF0FB94-D319-4C38-84EE-D0B79CC3DEE0}" dt="2021-05-27T09:38:15.628" v="1855" actId="167"/>
        <pc:sldMkLst>
          <pc:docMk/>
          <pc:sldMk cId="3963406624" sldId="274"/>
        </pc:sldMkLst>
        <pc:picChg chg="add del mod ord">
          <ac:chgData name="Thijs Geert" userId="71bbdf76-1f78-436b-8a82-e502e1f22064" providerId="ADAL" clId="{4AF0FB94-D319-4C38-84EE-D0B79CC3DEE0}" dt="2021-05-27T09:38:11.179" v="1853" actId="478"/>
          <ac:picMkLst>
            <pc:docMk/>
            <pc:sldMk cId="3963406624" sldId="274"/>
            <ac:picMk id="6" creationId="{42813797-8989-49EE-913C-FD211FE6133F}"/>
          </ac:picMkLst>
        </pc:picChg>
        <pc:picChg chg="add mod ord">
          <ac:chgData name="Thijs Geert" userId="71bbdf76-1f78-436b-8a82-e502e1f22064" providerId="ADAL" clId="{4AF0FB94-D319-4C38-84EE-D0B79CC3DEE0}" dt="2021-05-27T09:38:15.628" v="1855" actId="167"/>
          <ac:picMkLst>
            <pc:docMk/>
            <pc:sldMk cId="3963406624" sldId="274"/>
            <ac:picMk id="7" creationId="{029EF42C-3E98-4DA7-B667-051DD1FFEF95}"/>
          </ac:picMkLst>
        </pc:picChg>
        <pc:picChg chg="del">
          <ac:chgData name="Thijs Geert" userId="71bbdf76-1f78-436b-8a82-e502e1f22064" providerId="ADAL" clId="{4AF0FB94-D319-4C38-84EE-D0B79CC3DEE0}" dt="2021-05-26T15:11:19.398" v="19" actId="478"/>
          <ac:picMkLst>
            <pc:docMk/>
            <pc:sldMk cId="3963406624" sldId="274"/>
            <ac:picMk id="12" creationId="{895A28DF-64B7-44FE-BB48-81BCEF497CC7}"/>
          </ac:picMkLst>
        </pc:picChg>
      </pc:sldChg>
      <pc:sldChg chg="addSp delSp modSp mod">
        <pc:chgData name="Thijs Geert" userId="71bbdf76-1f78-436b-8a82-e502e1f22064" providerId="ADAL" clId="{4AF0FB94-D319-4C38-84EE-D0B79CC3DEE0}" dt="2021-05-27T09:38:24.786" v="1858" actId="167"/>
        <pc:sldMkLst>
          <pc:docMk/>
          <pc:sldMk cId="3726584187" sldId="275"/>
        </pc:sldMkLst>
        <pc:spChg chg="mod">
          <ac:chgData name="Thijs Geert" userId="71bbdf76-1f78-436b-8a82-e502e1f22064" providerId="ADAL" clId="{4AF0FB94-D319-4C38-84EE-D0B79CC3DEE0}" dt="2021-05-26T15:23:39.023" v="61" actId="1038"/>
          <ac:spMkLst>
            <pc:docMk/>
            <pc:sldMk cId="3726584187" sldId="275"/>
            <ac:spMk id="5" creationId="{5AEE17C0-B9E8-4F41-AFEE-6CBA3285CFAC}"/>
          </ac:spMkLst>
        </pc:spChg>
        <pc:picChg chg="del">
          <ac:chgData name="Thijs Geert" userId="71bbdf76-1f78-436b-8a82-e502e1f22064" providerId="ADAL" clId="{4AF0FB94-D319-4C38-84EE-D0B79CC3DEE0}" dt="2021-05-26T15:11:26.411" v="20" actId="478"/>
          <ac:picMkLst>
            <pc:docMk/>
            <pc:sldMk cId="3726584187" sldId="275"/>
            <ac:picMk id="6" creationId="{47058EF3-939C-48A3-82C1-7259C5E62F12}"/>
          </ac:picMkLst>
        </pc:picChg>
        <pc:picChg chg="add del mod ord">
          <ac:chgData name="Thijs Geert" userId="71bbdf76-1f78-436b-8a82-e502e1f22064" providerId="ADAL" clId="{4AF0FB94-D319-4C38-84EE-D0B79CC3DEE0}" dt="2021-05-27T09:38:20.861" v="1856" actId="478"/>
          <ac:picMkLst>
            <pc:docMk/>
            <pc:sldMk cId="3726584187" sldId="275"/>
            <ac:picMk id="7" creationId="{DC608FD2-110F-44FB-A008-162C298DC20A}"/>
          </ac:picMkLst>
        </pc:picChg>
        <pc:picChg chg="add mod ord">
          <ac:chgData name="Thijs Geert" userId="71bbdf76-1f78-436b-8a82-e502e1f22064" providerId="ADAL" clId="{4AF0FB94-D319-4C38-84EE-D0B79CC3DEE0}" dt="2021-05-27T09:38:24.786" v="1858" actId="167"/>
          <ac:picMkLst>
            <pc:docMk/>
            <pc:sldMk cId="3726584187" sldId="275"/>
            <ac:picMk id="8" creationId="{344F4230-55A2-44DB-B1CA-7A548594C937}"/>
          </ac:picMkLst>
        </pc:picChg>
      </pc:sldChg>
      <pc:sldChg chg="addSp delSp modSp mod">
        <pc:chgData name="Thijs Geert" userId="71bbdf76-1f78-436b-8a82-e502e1f22064" providerId="ADAL" clId="{4AF0FB94-D319-4C38-84EE-D0B79CC3DEE0}" dt="2021-05-27T09:38:33.005" v="1861" actId="167"/>
        <pc:sldMkLst>
          <pc:docMk/>
          <pc:sldMk cId="3143991073" sldId="276"/>
        </pc:sldMkLst>
        <pc:picChg chg="del">
          <ac:chgData name="Thijs Geert" userId="71bbdf76-1f78-436b-8a82-e502e1f22064" providerId="ADAL" clId="{4AF0FB94-D319-4C38-84EE-D0B79CC3DEE0}" dt="2021-05-26T15:11:38.784" v="23" actId="478"/>
          <ac:picMkLst>
            <pc:docMk/>
            <pc:sldMk cId="3143991073" sldId="276"/>
            <ac:picMk id="6" creationId="{0A4FA489-20DB-4298-B0D1-B45A96C1A1E1}"/>
          </ac:picMkLst>
        </pc:picChg>
        <pc:picChg chg="add del mod ord">
          <ac:chgData name="Thijs Geert" userId="71bbdf76-1f78-436b-8a82-e502e1f22064" providerId="ADAL" clId="{4AF0FB94-D319-4C38-84EE-D0B79CC3DEE0}" dt="2021-05-27T09:38:28.940" v="1859" actId="478"/>
          <ac:picMkLst>
            <pc:docMk/>
            <pc:sldMk cId="3143991073" sldId="276"/>
            <ac:picMk id="7" creationId="{E2170976-1C7E-4294-A99D-E9863C8F63D8}"/>
          </ac:picMkLst>
        </pc:picChg>
        <pc:picChg chg="add mod ord">
          <ac:chgData name="Thijs Geert" userId="71bbdf76-1f78-436b-8a82-e502e1f22064" providerId="ADAL" clId="{4AF0FB94-D319-4C38-84EE-D0B79CC3DEE0}" dt="2021-05-27T09:38:33.005" v="1861" actId="167"/>
          <ac:picMkLst>
            <pc:docMk/>
            <pc:sldMk cId="3143991073" sldId="276"/>
            <ac:picMk id="8" creationId="{987CEE2F-BDCE-422E-98AB-947D552BCAFA}"/>
          </ac:picMkLst>
        </pc:picChg>
      </pc:sldChg>
      <pc:sldChg chg="addSp delSp modSp mod">
        <pc:chgData name="Thijs Geert" userId="71bbdf76-1f78-436b-8a82-e502e1f22064" providerId="ADAL" clId="{4AF0FB94-D319-4C38-84EE-D0B79CC3DEE0}" dt="2021-05-27T09:38:40.426" v="1864" actId="167"/>
        <pc:sldMkLst>
          <pc:docMk/>
          <pc:sldMk cId="3880575567" sldId="277"/>
        </pc:sldMkLst>
        <pc:picChg chg="add del mod ord">
          <ac:chgData name="Thijs Geert" userId="71bbdf76-1f78-436b-8a82-e502e1f22064" providerId="ADAL" clId="{4AF0FB94-D319-4C38-84EE-D0B79CC3DEE0}" dt="2021-05-27T09:38:36.715" v="1862" actId="478"/>
          <ac:picMkLst>
            <pc:docMk/>
            <pc:sldMk cId="3880575567" sldId="277"/>
            <ac:picMk id="5" creationId="{6BA29FA7-245F-4966-83E1-EAFBE290C53D}"/>
          </ac:picMkLst>
        </pc:picChg>
        <pc:picChg chg="add mod ord">
          <ac:chgData name="Thijs Geert" userId="71bbdf76-1f78-436b-8a82-e502e1f22064" providerId="ADAL" clId="{4AF0FB94-D319-4C38-84EE-D0B79CC3DEE0}" dt="2021-05-27T09:38:40.426" v="1864" actId="167"/>
          <ac:picMkLst>
            <pc:docMk/>
            <pc:sldMk cId="3880575567" sldId="277"/>
            <ac:picMk id="6" creationId="{95C6D70A-2098-4347-BCD6-CC0EFBCEEAF7}"/>
          </ac:picMkLst>
        </pc:picChg>
        <pc:picChg chg="del">
          <ac:chgData name="Thijs Geert" userId="71bbdf76-1f78-436b-8a82-e502e1f22064" providerId="ADAL" clId="{4AF0FB94-D319-4C38-84EE-D0B79CC3DEE0}" dt="2021-05-26T15:11:45.824" v="26" actId="478"/>
          <ac:picMkLst>
            <pc:docMk/>
            <pc:sldMk cId="3880575567" sldId="277"/>
            <ac:picMk id="16" creationId="{C6A05CC5-1D96-4800-AD96-C99E71A00ADC}"/>
          </ac:picMkLst>
        </pc:picChg>
      </pc:sldChg>
      <pc:sldChg chg="addSp delSp modSp mod">
        <pc:chgData name="Thijs Geert" userId="71bbdf76-1f78-436b-8a82-e502e1f22064" providerId="ADAL" clId="{4AF0FB94-D319-4C38-84EE-D0B79CC3DEE0}" dt="2021-05-27T09:38:49.735" v="1867" actId="167"/>
        <pc:sldMkLst>
          <pc:docMk/>
          <pc:sldMk cId="1551430542" sldId="278"/>
        </pc:sldMkLst>
        <pc:spChg chg="add mod">
          <ac:chgData name="Thijs Geert" userId="71bbdf76-1f78-436b-8a82-e502e1f22064" providerId="ADAL" clId="{4AF0FB94-D319-4C38-84EE-D0B79CC3DEE0}" dt="2021-05-27T07:27:05.953" v="733" actId="1076"/>
          <ac:spMkLst>
            <pc:docMk/>
            <pc:sldMk cId="1551430542" sldId="278"/>
            <ac:spMk id="3" creationId="{3472D5EB-C242-4E33-AEBB-8E41CFA257AE}"/>
          </ac:spMkLst>
        </pc:spChg>
        <pc:spChg chg="mod">
          <ac:chgData name="Thijs Geert" userId="71bbdf76-1f78-436b-8a82-e502e1f22064" providerId="ADAL" clId="{4AF0FB94-D319-4C38-84EE-D0B79CC3DEE0}" dt="2021-05-26T15:30:18.854" v="98" actId="1076"/>
          <ac:spMkLst>
            <pc:docMk/>
            <pc:sldMk cId="1551430542" sldId="278"/>
            <ac:spMk id="10" creationId="{933321EE-EACC-44E5-AF8F-1C29D9F7C039}"/>
          </ac:spMkLst>
        </pc:spChg>
        <pc:spChg chg="mod">
          <ac:chgData name="Thijs Geert" userId="71bbdf76-1f78-436b-8a82-e502e1f22064" providerId="ADAL" clId="{4AF0FB94-D319-4C38-84EE-D0B79CC3DEE0}" dt="2021-05-26T15:30:16.213" v="97" actId="1076"/>
          <ac:spMkLst>
            <pc:docMk/>
            <pc:sldMk cId="1551430542" sldId="278"/>
            <ac:spMk id="11" creationId="{72FD505F-E182-4F78-AF7A-842015A0C0B3}"/>
          </ac:spMkLst>
        </pc:spChg>
        <pc:spChg chg="mod">
          <ac:chgData name="Thijs Geert" userId="71bbdf76-1f78-436b-8a82-e502e1f22064" providerId="ADAL" clId="{4AF0FB94-D319-4C38-84EE-D0B79CC3DEE0}" dt="2021-05-26T15:30:04.277" v="93" actId="1076"/>
          <ac:spMkLst>
            <pc:docMk/>
            <pc:sldMk cId="1551430542" sldId="278"/>
            <ac:spMk id="12" creationId="{89EE01A9-E2E8-4E6C-BE10-C75F335BCCE6}"/>
          </ac:spMkLst>
        </pc:spChg>
        <pc:spChg chg="mod">
          <ac:chgData name="Thijs Geert" userId="71bbdf76-1f78-436b-8a82-e502e1f22064" providerId="ADAL" clId="{4AF0FB94-D319-4C38-84EE-D0B79CC3DEE0}" dt="2021-05-26T15:30:12.121" v="96" actId="1076"/>
          <ac:spMkLst>
            <pc:docMk/>
            <pc:sldMk cId="1551430542" sldId="278"/>
            <ac:spMk id="13" creationId="{17DE45C1-9322-40F6-A8EE-4C1A02EDFDC8}"/>
          </ac:spMkLst>
        </pc:spChg>
        <pc:spChg chg="mod">
          <ac:chgData name="Thijs Geert" userId="71bbdf76-1f78-436b-8a82-e502e1f22064" providerId="ADAL" clId="{4AF0FB94-D319-4C38-84EE-D0B79CC3DEE0}" dt="2021-05-26T15:23:55.429" v="67" actId="1036"/>
          <ac:spMkLst>
            <pc:docMk/>
            <pc:sldMk cId="1551430542" sldId="278"/>
            <ac:spMk id="14" creationId="{89A7CD25-6158-4ED4-A6E2-F66122A5DFE4}"/>
          </ac:spMkLst>
        </pc:spChg>
        <pc:spChg chg="mod">
          <ac:chgData name="Thijs Geert" userId="71bbdf76-1f78-436b-8a82-e502e1f22064" providerId="ADAL" clId="{4AF0FB94-D319-4C38-84EE-D0B79CC3DEE0}" dt="2021-05-26T15:23:55.429" v="67" actId="1036"/>
          <ac:spMkLst>
            <pc:docMk/>
            <pc:sldMk cId="1551430542" sldId="278"/>
            <ac:spMk id="15" creationId="{77D487D0-3B91-4D0E-809F-AC167E0FE2A6}"/>
          </ac:spMkLst>
        </pc:spChg>
        <pc:spChg chg="mod">
          <ac:chgData name="Thijs Geert" userId="71bbdf76-1f78-436b-8a82-e502e1f22064" providerId="ADAL" clId="{4AF0FB94-D319-4C38-84EE-D0B79CC3DEE0}" dt="2021-05-26T15:23:55.429" v="67" actId="1036"/>
          <ac:spMkLst>
            <pc:docMk/>
            <pc:sldMk cId="1551430542" sldId="278"/>
            <ac:spMk id="17" creationId="{FC878268-B549-43DF-B076-DC5DC56D9254}"/>
          </ac:spMkLst>
        </pc:spChg>
        <pc:spChg chg="mod">
          <ac:chgData name="Thijs Geert" userId="71bbdf76-1f78-436b-8a82-e502e1f22064" providerId="ADAL" clId="{4AF0FB94-D319-4C38-84EE-D0B79CC3DEE0}" dt="2021-05-26T15:24:00.350" v="70" actId="1038"/>
          <ac:spMkLst>
            <pc:docMk/>
            <pc:sldMk cId="1551430542" sldId="278"/>
            <ac:spMk id="21" creationId="{DF1A83EF-BE05-49C2-9D0E-D956F76EAAA7}"/>
          </ac:spMkLst>
        </pc:spChg>
        <pc:spChg chg="mod">
          <ac:chgData name="Thijs Geert" userId="71bbdf76-1f78-436b-8a82-e502e1f22064" providerId="ADAL" clId="{4AF0FB94-D319-4C38-84EE-D0B79CC3DEE0}" dt="2021-05-26T15:23:55.429" v="67" actId="1036"/>
          <ac:spMkLst>
            <pc:docMk/>
            <pc:sldMk cId="1551430542" sldId="278"/>
            <ac:spMk id="22" creationId="{CA48B5EB-9151-419D-96E1-50C445CD7294}"/>
          </ac:spMkLst>
        </pc:spChg>
        <pc:spChg chg="add mod">
          <ac:chgData name="Thijs Geert" userId="71bbdf76-1f78-436b-8a82-e502e1f22064" providerId="ADAL" clId="{4AF0FB94-D319-4C38-84EE-D0B79CC3DEE0}" dt="2021-05-26T15:25:07.349" v="79"/>
          <ac:spMkLst>
            <pc:docMk/>
            <pc:sldMk cId="1551430542" sldId="278"/>
            <ac:spMk id="28" creationId="{918A2795-BC8D-482F-872E-A2D337D36C8A}"/>
          </ac:spMkLst>
        </pc:spChg>
        <pc:spChg chg="add mod">
          <ac:chgData name="Thijs Geert" userId="71bbdf76-1f78-436b-8a82-e502e1f22064" providerId="ADAL" clId="{4AF0FB94-D319-4C38-84EE-D0B79CC3DEE0}" dt="2021-05-26T15:25:07.349" v="79"/>
          <ac:spMkLst>
            <pc:docMk/>
            <pc:sldMk cId="1551430542" sldId="278"/>
            <ac:spMk id="29" creationId="{9F36D261-2A25-4A3A-8A28-CC7BAA4A2A8E}"/>
          </ac:spMkLst>
        </pc:spChg>
        <pc:spChg chg="add mod">
          <ac:chgData name="Thijs Geert" userId="71bbdf76-1f78-436b-8a82-e502e1f22064" providerId="ADAL" clId="{4AF0FB94-D319-4C38-84EE-D0B79CC3DEE0}" dt="2021-05-27T07:26:30.622" v="698" actId="1076"/>
          <ac:spMkLst>
            <pc:docMk/>
            <pc:sldMk cId="1551430542" sldId="278"/>
            <ac:spMk id="30" creationId="{7D80A9F3-5B2B-4F62-AC2D-2204E4FBC9A8}"/>
          </ac:spMkLst>
        </pc:spChg>
        <pc:spChg chg="add mod">
          <ac:chgData name="Thijs Geert" userId="71bbdf76-1f78-436b-8a82-e502e1f22064" providerId="ADAL" clId="{4AF0FB94-D319-4C38-84EE-D0B79CC3DEE0}" dt="2021-05-27T07:27:34.354" v="743" actId="208"/>
          <ac:spMkLst>
            <pc:docMk/>
            <pc:sldMk cId="1551430542" sldId="278"/>
            <ac:spMk id="31" creationId="{DBA767B7-90AA-475C-87A5-3FBF0DBE3161}"/>
          </ac:spMkLst>
        </pc:spChg>
        <pc:spChg chg="add mod">
          <ac:chgData name="Thijs Geert" userId="71bbdf76-1f78-436b-8a82-e502e1f22064" providerId="ADAL" clId="{4AF0FB94-D319-4C38-84EE-D0B79CC3DEE0}" dt="2021-05-27T07:27:21.770" v="742" actId="20577"/>
          <ac:spMkLst>
            <pc:docMk/>
            <pc:sldMk cId="1551430542" sldId="278"/>
            <ac:spMk id="32" creationId="{4394FEE1-08E7-4285-A1F1-77E58FEA9AED}"/>
          </ac:spMkLst>
        </pc:spChg>
        <pc:picChg chg="del">
          <ac:chgData name="Thijs Geert" userId="71bbdf76-1f78-436b-8a82-e502e1f22064" providerId="ADAL" clId="{4AF0FB94-D319-4C38-84EE-D0B79CC3DEE0}" dt="2021-05-26T15:11:59.339" v="29" actId="478"/>
          <ac:picMkLst>
            <pc:docMk/>
            <pc:sldMk cId="1551430542" sldId="278"/>
            <ac:picMk id="26" creationId="{348496BC-0D07-43F8-8A9B-B10A3BC51B27}"/>
          </ac:picMkLst>
        </pc:picChg>
        <pc:picChg chg="add del mod ord">
          <ac:chgData name="Thijs Geert" userId="71bbdf76-1f78-436b-8a82-e502e1f22064" providerId="ADAL" clId="{4AF0FB94-D319-4C38-84EE-D0B79CC3DEE0}" dt="2021-05-27T09:38:45.274" v="1865" actId="478"/>
          <ac:picMkLst>
            <pc:docMk/>
            <pc:sldMk cId="1551430542" sldId="278"/>
            <ac:picMk id="27" creationId="{B09865F0-EA71-47D1-BB07-A4693BEF41CD}"/>
          </ac:picMkLst>
        </pc:picChg>
        <pc:picChg chg="add mod ord">
          <ac:chgData name="Thijs Geert" userId="71bbdf76-1f78-436b-8a82-e502e1f22064" providerId="ADAL" clId="{4AF0FB94-D319-4C38-84EE-D0B79CC3DEE0}" dt="2021-05-27T09:38:49.735" v="1867" actId="167"/>
          <ac:picMkLst>
            <pc:docMk/>
            <pc:sldMk cId="1551430542" sldId="278"/>
            <ac:picMk id="33" creationId="{735BFFB3-78F3-4DC3-B1BB-C963F4043215}"/>
          </ac:picMkLst>
        </pc:picChg>
      </pc:sldChg>
      <pc:sldChg chg="modSp mod">
        <pc:chgData name="Thijs Geert" userId="71bbdf76-1f78-436b-8a82-e502e1f22064" providerId="ADAL" clId="{4AF0FB94-D319-4C38-84EE-D0B79CC3DEE0}" dt="2021-05-27T08:56:15.049" v="1729" actId="20577"/>
        <pc:sldMkLst>
          <pc:docMk/>
          <pc:sldMk cId="3308026861" sldId="280"/>
        </pc:sldMkLst>
        <pc:spChg chg="mod">
          <ac:chgData name="Thijs Geert" userId="71bbdf76-1f78-436b-8a82-e502e1f22064" providerId="ADAL" clId="{4AF0FB94-D319-4C38-84EE-D0B79CC3DEE0}" dt="2021-05-27T08:56:15.049" v="1729" actId="20577"/>
          <ac:spMkLst>
            <pc:docMk/>
            <pc:sldMk cId="3308026861" sldId="280"/>
            <ac:spMk id="3" creationId="{B91FEBC3-BC36-44B4-98C0-7B7A5DAF600B}"/>
          </ac:spMkLst>
        </pc:spChg>
      </pc:sldChg>
      <pc:sldChg chg="modSp mod">
        <pc:chgData name="Thijs Geert" userId="71bbdf76-1f78-436b-8a82-e502e1f22064" providerId="ADAL" clId="{4AF0FB94-D319-4C38-84EE-D0B79CC3DEE0}" dt="2021-05-27T13:53:57.354" v="2807" actId="20577"/>
        <pc:sldMkLst>
          <pc:docMk/>
          <pc:sldMk cId="2649756330" sldId="283"/>
        </pc:sldMkLst>
        <pc:spChg chg="mod">
          <ac:chgData name="Thijs Geert" userId="71bbdf76-1f78-436b-8a82-e502e1f22064" providerId="ADAL" clId="{4AF0FB94-D319-4C38-84EE-D0B79CC3DEE0}" dt="2021-05-27T13:53:57.354" v="2807" actId="20577"/>
          <ac:spMkLst>
            <pc:docMk/>
            <pc:sldMk cId="2649756330" sldId="283"/>
            <ac:spMk id="2" creationId="{1DEFF95F-CF61-49C4-B9AA-440049470977}"/>
          </ac:spMkLst>
        </pc:spChg>
      </pc:sldChg>
      <pc:sldChg chg="modSp mod">
        <pc:chgData name="Thijs Geert" userId="71bbdf76-1f78-436b-8a82-e502e1f22064" providerId="ADAL" clId="{4AF0FB94-D319-4C38-84EE-D0B79CC3DEE0}" dt="2021-05-27T07:36:13.868" v="867" actId="20577"/>
        <pc:sldMkLst>
          <pc:docMk/>
          <pc:sldMk cId="2695381399" sldId="284"/>
        </pc:sldMkLst>
        <pc:graphicFrameChg chg="modGraphic">
          <ac:chgData name="Thijs Geert" userId="71bbdf76-1f78-436b-8a82-e502e1f22064" providerId="ADAL" clId="{4AF0FB94-D319-4C38-84EE-D0B79CC3DEE0}" dt="2021-05-27T07:36:13.868" v="867" actId="20577"/>
          <ac:graphicFrameMkLst>
            <pc:docMk/>
            <pc:sldMk cId="2695381399" sldId="284"/>
            <ac:graphicFrameMk id="6" creationId="{71931EB5-C37A-418F-99BC-F8B25BD8F6BB}"/>
          </ac:graphicFrameMkLst>
        </pc:graphicFrameChg>
      </pc:sldChg>
      <pc:sldChg chg="modSp mod">
        <pc:chgData name="Thijs Geert" userId="71bbdf76-1f78-436b-8a82-e502e1f22064" providerId="ADAL" clId="{4AF0FB94-D319-4C38-84EE-D0B79CC3DEE0}" dt="2021-05-27T07:33:52.469" v="833" actId="20577"/>
        <pc:sldMkLst>
          <pc:docMk/>
          <pc:sldMk cId="2748777361" sldId="285"/>
        </pc:sldMkLst>
        <pc:graphicFrameChg chg="modGraphic">
          <ac:chgData name="Thijs Geert" userId="71bbdf76-1f78-436b-8a82-e502e1f22064" providerId="ADAL" clId="{4AF0FB94-D319-4C38-84EE-D0B79CC3DEE0}" dt="2021-05-27T07:33:52.469" v="833" actId="20577"/>
          <ac:graphicFrameMkLst>
            <pc:docMk/>
            <pc:sldMk cId="2748777361" sldId="285"/>
            <ac:graphicFrameMk id="6" creationId="{71931EB5-C37A-418F-99BC-F8B25BD8F6BB}"/>
          </ac:graphicFrameMkLst>
        </pc:graphicFrameChg>
      </pc:sldChg>
      <pc:sldChg chg="modSp mod">
        <pc:chgData name="Thijs Geert" userId="71bbdf76-1f78-436b-8a82-e502e1f22064" providerId="ADAL" clId="{4AF0FB94-D319-4C38-84EE-D0B79CC3DEE0}" dt="2021-05-27T07:36:53.416" v="888" actId="20577"/>
        <pc:sldMkLst>
          <pc:docMk/>
          <pc:sldMk cId="1396246287" sldId="286"/>
        </pc:sldMkLst>
        <pc:graphicFrameChg chg="modGraphic">
          <ac:chgData name="Thijs Geert" userId="71bbdf76-1f78-436b-8a82-e502e1f22064" providerId="ADAL" clId="{4AF0FB94-D319-4C38-84EE-D0B79CC3DEE0}" dt="2021-05-27T07:36:53.416" v="888" actId="20577"/>
          <ac:graphicFrameMkLst>
            <pc:docMk/>
            <pc:sldMk cId="1396246287" sldId="286"/>
            <ac:graphicFrameMk id="6" creationId="{71931EB5-C37A-418F-99BC-F8B25BD8F6BB}"/>
          </ac:graphicFrameMkLst>
        </pc:graphicFrameChg>
      </pc:sldChg>
      <pc:sldChg chg="modSp mod">
        <pc:chgData name="Thijs Geert" userId="71bbdf76-1f78-436b-8a82-e502e1f22064" providerId="ADAL" clId="{4AF0FB94-D319-4C38-84EE-D0B79CC3DEE0}" dt="2021-05-27T07:41:15.764" v="1088" actId="20577"/>
        <pc:sldMkLst>
          <pc:docMk/>
          <pc:sldMk cId="1109731147" sldId="287"/>
        </pc:sldMkLst>
        <pc:graphicFrameChg chg="modGraphic">
          <ac:chgData name="Thijs Geert" userId="71bbdf76-1f78-436b-8a82-e502e1f22064" providerId="ADAL" clId="{4AF0FB94-D319-4C38-84EE-D0B79CC3DEE0}" dt="2021-05-27T07:41:15.764" v="1088" actId="20577"/>
          <ac:graphicFrameMkLst>
            <pc:docMk/>
            <pc:sldMk cId="1109731147" sldId="287"/>
            <ac:graphicFrameMk id="6" creationId="{71931EB5-C37A-418F-99BC-F8B25BD8F6BB}"/>
          </ac:graphicFrameMkLst>
        </pc:graphicFrameChg>
      </pc:sldChg>
      <pc:sldChg chg="modSp mod">
        <pc:chgData name="Thijs Geert" userId="71bbdf76-1f78-436b-8a82-e502e1f22064" providerId="ADAL" clId="{4AF0FB94-D319-4C38-84EE-D0B79CC3DEE0}" dt="2021-05-27T07:41:58.728" v="1117" actId="20577"/>
        <pc:sldMkLst>
          <pc:docMk/>
          <pc:sldMk cId="4150506925" sldId="289"/>
        </pc:sldMkLst>
        <pc:graphicFrameChg chg="modGraphic">
          <ac:chgData name="Thijs Geert" userId="71bbdf76-1f78-436b-8a82-e502e1f22064" providerId="ADAL" clId="{4AF0FB94-D319-4C38-84EE-D0B79CC3DEE0}" dt="2021-05-27T07:41:58.728" v="1117" actId="20577"/>
          <ac:graphicFrameMkLst>
            <pc:docMk/>
            <pc:sldMk cId="4150506925" sldId="289"/>
            <ac:graphicFrameMk id="6" creationId="{71931EB5-C37A-418F-99BC-F8B25BD8F6BB}"/>
          </ac:graphicFrameMkLst>
        </pc:graphicFrameChg>
      </pc:sldChg>
      <pc:sldChg chg="addSp delSp modSp mod ord">
        <pc:chgData name="Thijs Geert" userId="71bbdf76-1f78-436b-8a82-e502e1f22064" providerId="ADAL" clId="{4AF0FB94-D319-4C38-84EE-D0B79CC3DEE0}" dt="2021-05-27T09:31:45.597" v="1842" actId="1076"/>
        <pc:sldMkLst>
          <pc:docMk/>
          <pc:sldMk cId="3601242841" sldId="294"/>
        </pc:sldMkLst>
        <pc:spChg chg="mod">
          <ac:chgData name="Thijs Geert" userId="71bbdf76-1f78-436b-8a82-e502e1f22064" providerId="ADAL" clId="{4AF0FB94-D319-4C38-84EE-D0B79CC3DEE0}" dt="2021-05-26T20:21:10.311" v="390" actId="20577"/>
          <ac:spMkLst>
            <pc:docMk/>
            <pc:sldMk cId="3601242841" sldId="294"/>
            <ac:spMk id="2" creationId="{1DEFF95F-CF61-49C4-B9AA-440049470977}"/>
          </ac:spMkLst>
        </pc:spChg>
        <pc:spChg chg="add mod">
          <ac:chgData name="Thijs Geert" userId="71bbdf76-1f78-436b-8a82-e502e1f22064" providerId="ADAL" clId="{4AF0FB94-D319-4C38-84EE-D0B79CC3DEE0}" dt="2021-05-27T07:24:26.566" v="693" actId="1038"/>
          <ac:spMkLst>
            <pc:docMk/>
            <pc:sldMk cId="3601242841" sldId="294"/>
            <ac:spMk id="6" creationId="{14A6D231-543C-4A81-942D-26935CD53DC9}"/>
          </ac:spMkLst>
        </pc:spChg>
        <pc:spChg chg="add mod">
          <ac:chgData name="Thijs Geert" userId="71bbdf76-1f78-436b-8a82-e502e1f22064" providerId="ADAL" clId="{4AF0FB94-D319-4C38-84EE-D0B79CC3DEE0}" dt="2021-05-27T07:24:26.566" v="693" actId="1038"/>
          <ac:spMkLst>
            <pc:docMk/>
            <pc:sldMk cId="3601242841" sldId="294"/>
            <ac:spMk id="8" creationId="{98AA9203-8F6A-4ECF-8E12-F871AB8CBDF0}"/>
          </ac:spMkLst>
        </pc:spChg>
        <pc:spChg chg="add mod">
          <ac:chgData name="Thijs Geert" userId="71bbdf76-1f78-436b-8a82-e502e1f22064" providerId="ADAL" clId="{4AF0FB94-D319-4C38-84EE-D0B79CC3DEE0}" dt="2021-05-27T07:24:26.566" v="693" actId="1038"/>
          <ac:spMkLst>
            <pc:docMk/>
            <pc:sldMk cId="3601242841" sldId="294"/>
            <ac:spMk id="9" creationId="{3A065827-EF58-442A-AA86-3F8AF50AE3B0}"/>
          </ac:spMkLst>
        </pc:spChg>
        <pc:spChg chg="add mod">
          <ac:chgData name="Thijs Geert" userId="71bbdf76-1f78-436b-8a82-e502e1f22064" providerId="ADAL" clId="{4AF0FB94-D319-4C38-84EE-D0B79CC3DEE0}" dt="2021-05-27T07:24:26.566" v="693" actId="1038"/>
          <ac:spMkLst>
            <pc:docMk/>
            <pc:sldMk cId="3601242841" sldId="294"/>
            <ac:spMk id="10" creationId="{B3A311A9-8218-4E9C-9BCA-8CEE53DB5A51}"/>
          </ac:spMkLst>
        </pc:spChg>
        <pc:spChg chg="add mod">
          <ac:chgData name="Thijs Geert" userId="71bbdf76-1f78-436b-8a82-e502e1f22064" providerId="ADAL" clId="{4AF0FB94-D319-4C38-84EE-D0B79CC3DEE0}" dt="2021-05-27T09:31:45.597" v="1842" actId="1076"/>
          <ac:spMkLst>
            <pc:docMk/>
            <pc:sldMk cId="3601242841" sldId="294"/>
            <ac:spMk id="11" creationId="{7C28A9BF-7931-405A-A535-E7490C0468F8}"/>
          </ac:spMkLst>
        </pc:spChg>
        <pc:spChg chg="add mod">
          <ac:chgData name="Thijs Geert" userId="71bbdf76-1f78-436b-8a82-e502e1f22064" providerId="ADAL" clId="{4AF0FB94-D319-4C38-84EE-D0B79CC3DEE0}" dt="2021-05-27T07:24:26.566" v="693" actId="1038"/>
          <ac:spMkLst>
            <pc:docMk/>
            <pc:sldMk cId="3601242841" sldId="294"/>
            <ac:spMk id="12" creationId="{9E5232C7-48BC-4A67-AB0F-BE4BA3EED74B}"/>
          </ac:spMkLst>
        </pc:spChg>
        <pc:spChg chg="add mod">
          <ac:chgData name="Thijs Geert" userId="71bbdf76-1f78-436b-8a82-e502e1f22064" providerId="ADAL" clId="{4AF0FB94-D319-4C38-84EE-D0B79CC3DEE0}" dt="2021-05-27T07:24:26.566" v="693" actId="1038"/>
          <ac:spMkLst>
            <pc:docMk/>
            <pc:sldMk cId="3601242841" sldId="294"/>
            <ac:spMk id="13" creationId="{D8787962-594C-4E21-986E-857500B3750F}"/>
          </ac:spMkLst>
        </pc:spChg>
        <pc:spChg chg="add mod">
          <ac:chgData name="Thijs Geert" userId="71bbdf76-1f78-436b-8a82-e502e1f22064" providerId="ADAL" clId="{4AF0FB94-D319-4C38-84EE-D0B79CC3DEE0}" dt="2021-05-27T07:24:26.566" v="693" actId="1038"/>
          <ac:spMkLst>
            <pc:docMk/>
            <pc:sldMk cId="3601242841" sldId="294"/>
            <ac:spMk id="14" creationId="{F10AB812-47F1-4E25-A036-793DCE3CADDB}"/>
          </ac:spMkLst>
        </pc:spChg>
        <pc:spChg chg="add del mod">
          <ac:chgData name="Thijs Geert" userId="71bbdf76-1f78-436b-8a82-e502e1f22064" providerId="ADAL" clId="{4AF0FB94-D319-4C38-84EE-D0B79CC3DEE0}" dt="2021-05-27T07:24:34.478" v="694" actId="478"/>
          <ac:spMkLst>
            <pc:docMk/>
            <pc:sldMk cId="3601242841" sldId="294"/>
            <ac:spMk id="16" creationId="{77C99116-BF8B-4298-9B76-396942B1951C}"/>
          </ac:spMkLst>
        </pc:spChg>
        <pc:picChg chg="add del mod">
          <ac:chgData name="Thijs Geert" userId="71bbdf76-1f78-436b-8a82-e502e1f22064" providerId="ADAL" clId="{4AF0FB94-D319-4C38-84EE-D0B79CC3DEE0}" dt="2021-05-26T20:29:19.533" v="526" actId="478"/>
          <ac:picMkLst>
            <pc:docMk/>
            <pc:sldMk cId="3601242841" sldId="294"/>
            <ac:picMk id="4" creationId="{A3528999-D0C3-4C06-8B46-D0CD06D047A0}"/>
          </ac:picMkLst>
        </pc:picChg>
        <pc:picChg chg="del mod">
          <ac:chgData name="Thijs Geert" userId="71bbdf76-1f78-436b-8a82-e502e1f22064" providerId="ADAL" clId="{4AF0FB94-D319-4C38-84EE-D0B79CC3DEE0}" dt="2021-05-26T20:21:13.017" v="391" actId="478"/>
          <ac:picMkLst>
            <pc:docMk/>
            <pc:sldMk cId="3601242841" sldId="294"/>
            <ac:picMk id="7" creationId="{87880980-ED25-4C55-9B18-CD057AFBD581}"/>
          </ac:picMkLst>
        </pc:picChg>
        <pc:picChg chg="add mod">
          <ac:chgData name="Thijs Geert" userId="71bbdf76-1f78-436b-8a82-e502e1f22064" providerId="ADAL" clId="{4AF0FB94-D319-4C38-84EE-D0B79CC3DEE0}" dt="2021-05-26T20:23:23.350" v="418" actId="571"/>
          <ac:picMkLst>
            <pc:docMk/>
            <pc:sldMk cId="3601242841" sldId="294"/>
            <ac:picMk id="15" creationId="{56AEC4A4-589D-4B2B-BB5A-4C89A4AB15B7}"/>
          </ac:picMkLst>
        </pc:picChg>
        <pc:picChg chg="add del mod ord">
          <ac:chgData name="Thijs Geert" userId="71bbdf76-1f78-436b-8a82-e502e1f22064" providerId="ADAL" clId="{4AF0FB94-D319-4C38-84EE-D0B79CC3DEE0}" dt="2021-05-27T07:24:00.460" v="647" actId="478"/>
          <ac:picMkLst>
            <pc:docMk/>
            <pc:sldMk cId="3601242841" sldId="294"/>
            <ac:picMk id="17" creationId="{3616191B-7B56-4E1B-9AE1-FF7DD158ABB2}"/>
          </ac:picMkLst>
        </pc:picChg>
        <pc:picChg chg="add mod ord">
          <ac:chgData name="Thijs Geert" userId="71bbdf76-1f78-436b-8a82-e502e1f22064" providerId="ADAL" clId="{4AF0FB94-D319-4C38-84EE-D0B79CC3DEE0}" dt="2021-05-27T07:24:05.759" v="648" actId="167"/>
          <ac:picMkLst>
            <pc:docMk/>
            <pc:sldMk cId="3601242841" sldId="294"/>
            <ac:picMk id="18" creationId="{4A760CF7-59AD-4057-81BE-C7562D489E73}"/>
          </ac:picMkLst>
        </pc:picChg>
      </pc:sldChg>
      <pc:sldChg chg="modSp mod">
        <pc:chgData name="Thijs Geert" userId="71bbdf76-1f78-436b-8a82-e502e1f22064" providerId="ADAL" clId="{4AF0FB94-D319-4C38-84EE-D0B79CC3DEE0}" dt="2021-05-26T20:26:11.010" v="489" actId="20577"/>
        <pc:sldMkLst>
          <pc:docMk/>
          <pc:sldMk cId="2211994134" sldId="295"/>
        </pc:sldMkLst>
        <pc:spChg chg="mod">
          <ac:chgData name="Thijs Geert" userId="71bbdf76-1f78-436b-8a82-e502e1f22064" providerId="ADAL" clId="{4AF0FB94-D319-4C38-84EE-D0B79CC3DEE0}" dt="2021-05-26T20:26:11.010" v="489" actId="20577"/>
          <ac:spMkLst>
            <pc:docMk/>
            <pc:sldMk cId="2211994134" sldId="295"/>
            <ac:spMk id="2" creationId="{1DEFF95F-CF61-49C4-B9AA-440049470977}"/>
          </ac:spMkLst>
        </pc:spChg>
      </pc:sldChg>
      <pc:sldChg chg="modSp mod">
        <pc:chgData name="Thijs Geert" userId="71bbdf76-1f78-436b-8a82-e502e1f22064" providerId="ADAL" clId="{4AF0FB94-D319-4C38-84EE-D0B79CC3DEE0}" dt="2021-05-26T19:50:38.805" v="377" actId="20577"/>
        <pc:sldMkLst>
          <pc:docMk/>
          <pc:sldMk cId="77997021" sldId="297"/>
        </pc:sldMkLst>
        <pc:spChg chg="mod">
          <ac:chgData name="Thijs Geert" userId="71bbdf76-1f78-436b-8a82-e502e1f22064" providerId="ADAL" clId="{4AF0FB94-D319-4C38-84EE-D0B79CC3DEE0}" dt="2021-05-26T19:50:38.805" v="377" actId="20577"/>
          <ac:spMkLst>
            <pc:docMk/>
            <pc:sldMk cId="77997021" sldId="297"/>
            <ac:spMk id="2" creationId="{1DEFF95F-CF61-49C4-B9AA-440049470977}"/>
          </ac:spMkLst>
        </pc:spChg>
        <pc:spChg chg="mod">
          <ac:chgData name="Thijs Geert" userId="71bbdf76-1f78-436b-8a82-e502e1f22064" providerId="ADAL" clId="{4AF0FB94-D319-4C38-84EE-D0B79CC3DEE0}" dt="2021-05-26T19:49:55.046" v="357" actId="20577"/>
          <ac:spMkLst>
            <pc:docMk/>
            <pc:sldMk cId="77997021" sldId="297"/>
            <ac:spMk id="3" creationId="{B91FEBC3-BC36-44B4-98C0-7B7A5DAF600B}"/>
          </ac:spMkLst>
        </pc:spChg>
      </pc:sldChg>
      <pc:sldChg chg="add">
        <pc:chgData name="Thijs Geert" userId="71bbdf76-1f78-436b-8a82-e502e1f22064" providerId="ADAL" clId="{4AF0FB94-D319-4C38-84EE-D0B79CC3DEE0}" dt="2021-05-26T19:49:21.979" v="322"/>
        <pc:sldMkLst>
          <pc:docMk/>
          <pc:sldMk cId="2153600045" sldId="298"/>
        </pc:sldMkLst>
      </pc:sldChg>
      <pc:sldChg chg="addSp delSp modSp add del mod">
        <pc:chgData name="Thijs Geert" userId="71bbdf76-1f78-436b-8a82-e502e1f22064" providerId="ADAL" clId="{4AF0FB94-D319-4C38-84EE-D0B79CC3DEE0}" dt="2021-05-27T07:28:17.912" v="744" actId="47"/>
        <pc:sldMkLst>
          <pc:docMk/>
          <pc:sldMk cId="3468512136" sldId="299"/>
        </pc:sldMkLst>
        <pc:picChg chg="del">
          <ac:chgData name="Thijs Geert" userId="71bbdf76-1f78-436b-8a82-e502e1f22064" providerId="ADAL" clId="{4AF0FB94-D319-4C38-84EE-D0B79CC3DEE0}" dt="2021-05-26T20:29:08.961" v="525" actId="478"/>
          <ac:picMkLst>
            <pc:docMk/>
            <pc:sldMk cId="3468512136" sldId="299"/>
            <ac:picMk id="4" creationId="{A3528999-D0C3-4C06-8B46-D0CD06D047A0}"/>
          </ac:picMkLst>
        </pc:picChg>
        <pc:picChg chg="add del mod ord">
          <ac:chgData name="Thijs Geert" userId="71bbdf76-1f78-436b-8a82-e502e1f22064" providerId="ADAL" clId="{4AF0FB94-D319-4C38-84EE-D0B79CC3DEE0}" dt="2021-05-27T07:23:47.375" v="644" actId="478"/>
          <ac:picMkLst>
            <pc:docMk/>
            <pc:sldMk cId="3468512136" sldId="299"/>
            <ac:picMk id="5" creationId="{B9DF46E4-EAA5-4A6E-8453-41D0F0EA60F1}"/>
          </ac:picMkLst>
        </pc:picChg>
        <pc:picChg chg="add del mod">
          <ac:chgData name="Thijs Geert" userId="71bbdf76-1f78-436b-8a82-e502e1f22064" providerId="ADAL" clId="{4AF0FB94-D319-4C38-84EE-D0B79CC3DEE0}" dt="2021-05-27T07:23:17.016" v="635" actId="478"/>
          <ac:picMkLst>
            <pc:docMk/>
            <pc:sldMk cId="3468512136" sldId="299"/>
            <ac:picMk id="7" creationId="{FB25C03E-C7C6-4939-81A4-A0AEF6E9CEDD}"/>
          </ac:picMkLst>
        </pc:picChg>
        <pc:picChg chg="add mod">
          <ac:chgData name="Thijs Geert" userId="71bbdf76-1f78-436b-8a82-e502e1f22064" providerId="ADAL" clId="{4AF0FB94-D319-4C38-84EE-D0B79CC3DEE0}" dt="2021-05-27T07:23:51.173" v="645" actId="1076"/>
          <ac:picMkLst>
            <pc:docMk/>
            <pc:sldMk cId="3468512136" sldId="299"/>
            <ac:picMk id="9" creationId="{87205320-584C-46CF-817D-632E3558939B}"/>
          </ac:picMkLst>
        </pc:picChg>
      </pc:sldChg>
      <pc:sldChg chg="addSp delSp modSp add mod">
        <pc:chgData name="Thijs Geert" userId="71bbdf76-1f78-436b-8a82-e502e1f22064" providerId="ADAL" clId="{4AF0FB94-D319-4C38-84EE-D0B79CC3DEE0}" dt="2021-05-27T11:51:10.134" v="1874" actId="1076"/>
        <pc:sldMkLst>
          <pc:docMk/>
          <pc:sldMk cId="1862427937" sldId="300"/>
        </pc:sldMkLst>
        <pc:spChg chg="mod">
          <ac:chgData name="Thijs Geert" userId="71bbdf76-1f78-436b-8a82-e502e1f22064" providerId="ADAL" clId="{4AF0FB94-D319-4C38-84EE-D0B79CC3DEE0}" dt="2021-05-26T20:47:41.221" v="629" actId="255"/>
          <ac:spMkLst>
            <pc:docMk/>
            <pc:sldMk cId="1862427937" sldId="300"/>
            <ac:spMk id="2" creationId="{1DEFF95F-CF61-49C4-B9AA-440049470977}"/>
          </ac:spMkLst>
        </pc:spChg>
        <pc:spChg chg="del">
          <ac:chgData name="Thijs Geert" userId="71bbdf76-1f78-436b-8a82-e502e1f22064" providerId="ADAL" clId="{4AF0FB94-D319-4C38-84EE-D0B79CC3DEE0}" dt="2021-05-26T20:25:18.190" v="455" actId="478"/>
          <ac:spMkLst>
            <pc:docMk/>
            <pc:sldMk cId="1862427937" sldId="300"/>
            <ac:spMk id="6" creationId="{14A6D231-543C-4A81-942D-26935CD53DC9}"/>
          </ac:spMkLst>
        </pc:spChg>
        <pc:spChg chg="del">
          <ac:chgData name="Thijs Geert" userId="71bbdf76-1f78-436b-8a82-e502e1f22064" providerId="ADAL" clId="{4AF0FB94-D319-4C38-84EE-D0B79CC3DEE0}" dt="2021-05-26T20:25:18.190" v="455" actId="478"/>
          <ac:spMkLst>
            <pc:docMk/>
            <pc:sldMk cId="1862427937" sldId="300"/>
            <ac:spMk id="8" creationId="{98AA9203-8F6A-4ECF-8E12-F871AB8CBDF0}"/>
          </ac:spMkLst>
        </pc:spChg>
        <pc:spChg chg="del">
          <ac:chgData name="Thijs Geert" userId="71bbdf76-1f78-436b-8a82-e502e1f22064" providerId="ADAL" clId="{4AF0FB94-D319-4C38-84EE-D0B79CC3DEE0}" dt="2021-05-26T20:25:18.190" v="455" actId="478"/>
          <ac:spMkLst>
            <pc:docMk/>
            <pc:sldMk cId="1862427937" sldId="300"/>
            <ac:spMk id="9" creationId="{3A065827-EF58-442A-AA86-3F8AF50AE3B0}"/>
          </ac:spMkLst>
        </pc:spChg>
        <pc:spChg chg="del">
          <ac:chgData name="Thijs Geert" userId="71bbdf76-1f78-436b-8a82-e502e1f22064" providerId="ADAL" clId="{4AF0FB94-D319-4C38-84EE-D0B79CC3DEE0}" dt="2021-05-26T20:25:18.190" v="455" actId="478"/>
          <ac:spMkLst>
            <pc:docMk/>
            <pc:sldMk cId="1862427937" sldId="300"/>
            <ac:spMk id="10" creationId="{B3A311A9-8218-4E9C-9BCA-8CEE53DB5A51}"/>
          </ac:spMkLst>
        </pc:spChg>
        <pc:spChg chg="del">
          <ac:chgData name="Thijs Geert" userId="71bbdf76-1f78-436b-8a82-e502e1f22064" providerId="ADAL" clId="{4AF0FB94-D319-4C38-84EE-D0B79CC3DEE0}" dt="2021-05-26T20:25:18.190" v="455" actId="478"/>
          <ac:spMkLst>
            <pc:docMk/>
            <pc:sldMk cId="1862427937" sldId="300"/>
            <ac:spMk id="11" creationId="{7C28A9BF-7931-405A-A535-E7490C0468F8}"/>
          </ac:spMkLst>
        </pc:spChg>
        <pc:spChg chg="del">
          <ac:chgData name="Thijs Geert" userId="71bbdf76-1f78-436b-8a82-e502e1f22064" providerId="ADAL" clId="{4AF0FB94-D319-4C38-84EE-D0B79CC3DEE0}" dt="2021-05-26T20:25:18.190" v="455" actId="478"/>
          <ac:spMkLst>
            <pc:docMk/>
            <pc:sldMk cId="1862427937" sldId="300"/>
            <ac:spMk id="12" creationId="{9E5232C7-48BC-4A67-AB0F-BE4BA3EED74B}"/>
          </ac:spMkLst>
        </pc:spChg>
        <pc:spChg chg="del">
          <ac:chgData name="Thijs Geert" userId="71bbdf76-1f78-436b-8a82-e502e1f22064" providerId="ADAL" clId="{4AF0FB94-D319-4C38-84EE-D0B79CC3DEE0}" dt="2021-05-26T20:25:18.190" v="455" actId="478"/>
          <ac:spMkLst>
            <pc:docMk/>
            <pc:sldMk cId="1862427937" sldId="300"/>
            <ac:spMk id="13" creationId="{D8787962-594C-4E21-986E-857500B3750F}"/>
          </ac:spMkLst>
        </pc:spChg>
        <pc:spChg chg="del">
          <ac:chgData name="Thijs Geert" userId="71bbdf76-1f78-436b-8a82-e502e1f22064" providerId="ADAL" clId="{4AF0FB94-D319-4C38-84EE-D0B79CC3DEE0}" dt="2021-05-26T20:25:18.190" v="455" actId="478"/>
          <ac:spMkLst>
            <pc:docMk/>
            <pc:sldMk cId="1862427937" sldId="300"/>
            <ac:spMk id="14" creationId="{F10AB812-47F1-4E25-A036-793DCE3CADDB}"/>
          </ac:spMkLst>
        </pc:spChg>
        <pc:spChg chg="del">
          <ac:chgData name="Thijs Geert" userId="71bbdf76-1f78-436b-8a82-e502e1f22064" providerId="ADAL" clId="{4AF0FB94-D319-4C38-84EE-D0B79CC3DEE0}" dt="2021-05-26T20:25:18.190" v="455" actId="478"/>
          <ac:spMkLst>
            <pc:docMk/>
            <pc:sldMk cId="1862427937" sldId="300"/>
            <ac:spMk id="16" creationId="{77C99116-BF8B-4298-9B76-396942B1951C}"/>
          </ac:spMkLst>
        </pc:spChg>
        <pc:picChg chg="del">
          <ac:chgData name="Thijs Geert" userId="71bbdf76-1f78-436b-8a82-e502e1f22064" providerId="ADAL" clId="{4AF0FB94-D319-4C38-84EE-D0B79CC3DEE0}" dt="2021-05-26T20:25:18.190" v="455" actId="478"/>
          <ac:picMkLst>
            <pc:docMk/>
            <pc:sldMk cId="1862427937" sldId="300"/>
            <ac:picMk id="4" creationId="{A3528999-D0C3-4C06-8B46-D0CD06D047A0}"/>
          </ac:picMkLst>
        </pc:picChg>
        <pc:picChg chg="add mod">
          <ac:chgData name="Thijs Geert" userId="71bbdf76-1f78-436b-8a82-e502e1f22064" providerId="ADAL" clId="{4AF0FB94-D319-4C38-84EE-D0B79CC3DEE0}" dt="2021-05-27T11:51:10.134" v="1874" actId="1076"/>
          <ac:picMkLst>
            <pc:docMk/>
            <pc:sldMk cId="1862427937" sldId="300"/>
            <ac:picMk id="5" creationId="{98F9A0C7-F5D8-46C9-BF59-96619F6CD7C0}"/>
          </ac:picMkLst>
        </pc:picChg>
      </pc:sldChg>
      <pc:sldChg chg="addSp modSp add mod">
        <pc:chgData name="Thijs Geert" userId="71bbdf76-1f78-436b-8a82-e502e1f22064" providerId="ADAL" clId="{4AF0FB94-D319-4C38-84EE-D0B79CC3DEE0}" dt="2021-05-27T12:28:32.688" v="2783" actId="20577"/>
        <pc:sldMkLst>
          <pc:docMk/>
          <pc:sldMk cId="1548277589" sldId="301"/>
        </pc:sldMkLst>
        <pc:spChg chg="mod">
          <ac:chgData name="Thijs Geert" userId="71bbdf76-1f78-436b-8a82-e502e1f22064" providerId="ADAL" clId="{4AF0FB94-D319-4C38-84EE-D0B79CC3DEE0}" dt="2021-05-26T20:34:14.227" v="536" actId="20577"/>
          <ac:spMkLst>
            <pc:docMk/>
            <pc:sldMk cId="1548277589" sldId="301"/>
            <ac:spMk id="2" creationId="{1DEFF95F-CF61-49C4-B9AA-440049470977}"/>
          </ac:spMkLst>
        </pc:spChg>
        <pc:spChg chg="add mod">
          <ac:chgData name="Thijs Geert" userId="71bbdf76-1f78-436b-8a82-e502e1f22064" providerId="ADAL" clId="{4AF0FB94-D319-4C38-84EE-D0B79CC3DEE0}" dt="2021-05-27T12:28:32.688" v="2783" actId="20577"/>
          <ac:spMkLst>
            <pc:docMk/>
            <pc:sldMk cId="1548277589" sldId="301"/>
            <ac:spMk id="3" creationId="{45B1F829-37C1-4254-98E6-62510F72313C}"/>
          </ac:spMkLst>
        </pc:spChg>
      </pc:sldChg>
      <pc:sldChg chg="addSp modSp add mod">
        <pc:chgData name="Thijs Geert" userId="71bbdf76-1f78-436b-8a82-e502e1f22064" providerId="ADAL" clId="{4AF0FB94-D319-4C38-84EE-D0B79CC3DEE0}" dt="2021-05-27T12:58:38.982" v="2792" actId="1076"/>
        <pc:sldMkLst>
          <pc:docMk/>
          <pc:sldMk cId="3860943190" sldId="302"/>
        </pc:sldMkLst>
        <pc:spChg chg="mod">
          <ac:chgData name="Thijs Geert" userId="71bbdf76-1f78-436b-8a82-e502e1f22064" providerId="ADAL" clId="{4AF0FB94-D319-4C38-84EE-D0B79CC3DEE0}" dt="2021-05-26T20:47:10.407" v="625" actId="255"/>
          <ac:spMkLst>
            <pc:docMk/>
            <pc:sldMk cId="3860943190" sldId="302"/>
            <ac:spMk id="2" creationId="{1DEFF95F-CF61-49C4-B9AA-440049470977}"/>
          </ac:spMkLst>
        </pc:spChg>
        <pc:picChg chg="add mod">
          <ac:chgData name="Thijs Geert" userId="71bbdf76-1f78-436b-8a82-e502e1f22064" providerId="ADAL" clId="{4AF0FB94-D319-4C38-84EE-D0B79CC3DEE0}" dt="2021-05-27T12:58:38.982" v="2792" actId="1076"/>
          <ac:picMkLst>
            <pc:docMk/>
            <pc:sldMk cId="3860943190" sldId="302"/>
            <ac:picMk id="4" creationId="{DE8F29B8-6A6D-4CA0-8C20-B7AFFBAD985A}"/>
          </ac:picMkLst>
        </pc:picChg>
      </pc:sldChg>
      <pc:sldChg chg="addSp delSp modSp add mod">
        <pc:chgData name="Thijs Geert" userId="71bbdf76-1f78-436b-8a82-e502e1f22064" providerId="ADAL" clId="{4AF0FB94-D319-4C38-84EE-D0B79CC3DEE0}" dt="2021-05-27T08:05:01.722" v="1540" actId="20577"/>
        <pc:sldMkLst>
          <pc:docMk/>
          <pc:sldMk cId="3271572501" sldId="303"/>
        </pc:sldMkLst>
        <pc:spChg chg="mod">
          <ac:chgData name="Thijs Geert" userId="71bbdf76-1f78-436b-8a82-e502e1f22064" providerId="ADAL" clId="{4AF0FB94-D319-4C38-84EE-D0B79CC3DEE0}" dt="2021-05-27T07:56:37.327" v="1131" actId="20577"/>
          <ac:spMkLst>
            <pc:docMk/>
            <pc:sldMk cId="3271572501" sldId="303"/>
            <ac:spMk id="2" creationId="{1DEFF95F-CF61-49C4-B9AA-440049470977}"/>
          </ac:spMkLst>
        </pc:spChg>
        <pc:spChg chg="del">
          <ac:chgData name="Thijs Geert" userId="71bbdf76-1f78-436b-8a82-e502e1f22064" providerId="ADAL" clId="{4AF0FB94-D319-4C38-84EE-D0B79CC3DEE0}" dt="2021-05-27T07:56:43.125" v="1133" actId="478"/>
          <ac:spMkLst>
            <pc:docMk/>
            <pc:sldMk cId="3271572501" sldId="303"/>
            <ac:spMk id="4" creationId="{74B2BFD1-400C-470B-B631-D98A60AD3E48}"/>
          </ac:spMkLst>
        </pc:spChg>
        <pc:spChg chg="del">
          <ac:chgData name="Thijs Geert" userId="71bbdf76-1f78-436b-8a82-e502e1f22064" providerId="ADAL" clId="{4AF0FB94-D319-4C38-84EE-D0B79CC3DEE0}" dt="2021-05-27T07:56:43.125" v="1133" actId="478"/>
          <ac:spMkLst>
            <pc:docMk/>
            <pc:sldMk cId="3271572501" sldId="303"/>
            <ac:spMk id="5" creationId="{D74408F1-578C-49B7-AF9F-37CBDEC75662}"/>
          </ac:spMkLst>
        </pc:spChg>
        <pc:spChg chg="del">
          <ac:chgData name="Thijs Geert" userId="71bbdf76-1f78-436b-8a82-e502e1f22064" providerId="ADAL" clId="{4AF0FB94-D319-4C38-84EE-D0B79CC3DEE0}" dt="2021-05-27T07:56:43.125" v="1133" actId="478"/>
          <ac:spMkLst>
            <pc:docMk/>
            <pc:sldMk cId="3271572501" sldId="303"/>
            <ac:spMk id="6" creationId="{47BD98AC-B88B-4AD7-B1E9-81576F8E7D2C}"/>
          </ac:spMkLst>
        </pc:spChg>
        <pc:spChg chg="del">
          <ac:chgData name="Thijs Geert" userId="71bbdf76-1f78-436b-8a82-e502e1f22064" providerId="ADAL" clId="{4AF0FB94-D319-4C38-84EE-D0B79CC3DEE0}" dt="2021-05-27T07:56:43.125" v="1133" actId="478"/>
          <ac:spMkLst>
            <pc:docMk/>
            <pc:sldMk cId="3271572501" sldId="303"/>
            <ac:spMk id="8" creationId="{7C7DDFA2-84D9-4FF7-BC77-0BA4A38AAD9F}"/>
          </ac:spMkLst>
        </pc:spChg>
        <pc:spChg chg="del">
          <ac:chgData name="Thijs Geert" userId="71bbdf76-1f78-436b-8a82-e502e1f22064" providerId="ADAL" clId="{4AF0FB94-D319-4C38-84EE-D0B79CC3DEE0}" dt="2021-05-27T07:56:43.125" v="1133" actId="478"/>
          <ac:spMkLst>
            <pc:docMk/>
            <pc:sldMk cId="3271572501" sldId="303"/>
            <ac:spMk id="9" creationId="{0C6EE560-2091-4595-91EA-637655CA236F}"/>
          </ac:spMkLst>
        </pc:spChg>
        <pc:spChg chg="del">
          <ac:chgData name="Thijs Geert" userId="71bbdf76-1f78-436b-8a82-e502e1f22064" providerId="ADAL" clId="{4AF0FB94-D319-4C38-84EE-D0B79CC3DEE0}" dt="2021-05-27T07:56:43.125" v="1133" actId="478"/>
          <ac:spMkLst>
            <pc:docMk/>
            <pc:sldMk cId="3271572501" sldId="303"/>
            <ac:spMk id="10" creationId="{15601535-5DB4-45BA-BEF7-4EF0F0A7FA9B}"/>
          </ac:spMkLst>
        </pc:spChg>
        <pc:spChg chg="add mod">
          <ac:chgData name="Thijs Geert" userId="71bbdf76-1f78-436b-8a82-e502e1f22064" providerId="ADAL" clId="{4AF0FB94-D319-4C38-84EE-D0B79CC3DEE0}" dt="2021-05-27T08:05:01.722" v="1540" actId="20577"/>
          <ac:spMkLst>
            <pc:docMk/>
            <pc:sldMk cId="3271572501" sldId="303"/>
            <ac:spMk id="11" creationId="{1718E123-33D6-43EC-BA17-C253A71D1E1E}"/>
          </ac:spMkLst>
        </pc:spChg>
        <pc:picChg chg="del">
          <ac:chgData name="Thijs Geert" userId="71bbdf76-1f78-436b-8a82-e502e1f22064" providerId="ADAL" clId="{4AF0FB94-D319-4C38-84EE-D0B79CC3DEE0}" dt="2021-05-27T07:56:39.973" v="1132" actId="478"/>
          <ac:picMkLst>
            <pc:docMk/>
            <pc:sldMk cId="3271572501" sldId="303"/>
            <ac:picMk id="7" creationId="{87880980-ED25-4C55-9B18-CD057AFBD581}"/>
          </ac:picMkLst>
        </pc:picChg>
      </pc:sldChg>
      <pc:sldChg chg="modSp add mod">
        <pc:chgData name="Thijs Geert" userId="71bbdf76-1f78-436b-8a82-e502e1f22064" providerId="ADAL" clId="{4AF0FB94-D319-4C38-84EE-D0B79CC3DEE0}" dt="2021-05-27T08:17:28.849" v="1713" actId="20577"/>
        <pc:sldMkLst>
          <pc:docMk/>
          <pc:sldMk cId="388173885" sldId="304"/>
        </pc:sldMkLst>
        <pc:spChg chg="mod">
          <ac:chgData name="Thijs Geert" userId="71bbdf76-1f78-436b-8a82-e502e1f22064" providerId="ADAL" clId="{4AF0FB94-D319-4C38-84EE-D0B79CC3DEE0}" dt="2021-05-27T08:06:05.225" v="1563" actId="20577"/>
          <ac:spMkLst>
            <pc:docMk/>
            <pc:sldMk cId="388173885" sldId="304"/>
            <ac:spMk id="2" creationId="{1DEFF95F-CF61-49C4-B9AA-440049470977}"/>
          </ac:spMkLst>
        </pc:spChg>
        <pc:spChg chg="mod">
          <ac:chgData name="Thijs Geert" userId="71bbdf76-1f78-436b-8a82-e502e1f22064" providerId="ADAL" clId="{4AF0FB94-D319-4C38-84EE-D0B79CC3DEE0}" dt="2021-05-27T08:17:28.849" v="1713" actId="20577"/>
          <ac:spMkLst>
            <pc:docMk/>
            <pc:sldMk cId="388173885" sldId="304"/>
            <ac:spMk id="3" creationId="{B91FEBC3-BC36-44B4-98C0-7B7A5DAF600B}"/>
          </ac:spMkLst>
        </pc:spChg>
      </pc:sldChg>
      <pc:sldChg chg="addSp delSp modSp add mod">
        <pc:chgData name="Thijs Geert" userId="71bbdf76-1f78-436b-8a82-e502e1f22064" providerId="ADAL" clId="{4AF0FB94-D319-4C38-84EE-D0B79CC3DEE0}" dt="2021-05-27T09:04:19.652" v="1841" actId="20577"/>
        <pc:sldMkLst>
          <pc:docMk/>
          <pc:sldMk cId="1661472317" sldId="305"/>
        </pc:sldMkLst>
        <pc:spChg chg="mod">
          <ac:chgData name="Thijs Geert" userId="71bbdf76-1f78-436b-8a82-e502e1f22064" providerId="ADAL" clId="{4AF0FB94-D319-4C38-84EE-D0B79CC3DEE0}" dt="2021-05-27T09:03:07.011" v="1745" actId="404"/>
          <ac:spMkLst>
            <pc:docMk/>
            <pc:sldMk cId="1661472317" sldId="305"/>
            <ac:spMk id="2" creationId="{1DEFF95F-CF61-49C4-B9AA-440049470977}"/>
          </ac:spMkLst>
        </pc:spChg>
        <pc:spChg chg="del">
          <ac:chgData name="Thijs Geert" userId="71bbdf76-1f78-436b-8a82-e502e1f22064" providerId="ADAL" clId="{4AF0FB94-D319-4C38-84EE-D0B79CC3DEE0}" dt="2021-05-27T09:03:14.477" v="1746" actId="478"/>
          <ac:spMkLst>
            <pc:docMk/>
            <pc:sldMk cId="1661472317" sldId="305"/>
            <ac:spMk id="3" creationId="{3472D5EB-C242-4E33-AEBB-8E41CFA257AE}"/>
          </ac:spMkLst>
        </pc:spChg>
        <pc:spChg chg="del">
          <ac:chgData name="Thijs Geert" userId="71bbdf76-1f78-436b-8a82-e502e1f22064" providerId="ADAL" clId="{4AF0FB94-D319-4C38-84EE-D0B79CC3DEE0}" dt="2021-05-27T09:03:14.477" v="1746" actId="478"/>
          <ac:spMkLst>
            <pc:docMk/>
            <pc:sldMk cId="1661472317" sldId="305"/>
            <ac:spMk id="4" creationId="{9A816BD0-8182-4606-850F-48E643452D9D}"/>
          </ac:spMkLst>
        </pc:spChg>
        <pc:spChg chg="del">
          <ac:chgData name="Thijs Geert" userId="71bbdf76-1f78-436b-8a82-e502e1f22064" providerId="ADAL" clId="{4AF0FB94-D319-4C38-84EE-D0B79CC3DEE0}" dt="2021-05-27T09:03:14.477" v="1746" actId="478"/>
          <ac:spMkLst>
            <pc:docMk/>
            <pc:sldMk cId="1661472317" sldId="305"/>
            <ac:spMk id="5" creationId="{D7491EB0-1E8B-498D-B265-A618EFECFE27}"/>
          </ac:spMkLst>
        </pc:spChg>
        <pc:spChg chg="del">
          <ac:chgData name="Thijs Geert" userId="71bbdf76-1f78-436b-8a82-e502e1f22064" providerId="ADAL" clId="{4AF0FB94-D319-4C38-84EE-D0B79CC3DEE0}" dt="2021-05-27T09:03:14.477" v="1746" actId="478"/>
          <ac:spMkLst>
            <pc:docMk/>
            <pc:sldMk cId="1661472317" sldId="305"/>
            <ac:spMk id="6" creationId="{353DE42F-C0E3-43E2-8AF3-1238A857D1DA}"/>
          </ac:spMkLst>
        </pc:spChg>
        <pc:spChg chg="del">
          <ac:chgData name="Thijs Geert" userId="71bbdf76-1f78-436b-8a82-e502e1f22064" providerId="ADAL" clId="{4AF0FB94-D319-4C38-84EE-D0B79CC3DEE0}" dt="2021-05-27T09:03:14.477" v="1746" actId="478"/>
          <ac:spMkLst>
            <pc:docMk/>
            <pc:sldMk cId="1661472317" sldId="305"/>
            <ac:spMk id="8" creationId="{277F7876-C452-46CB-BC49-40CAF7E0E79B}"/>
          </ac:spMkLst>
        </pc:spChg>
        <pc:spChg chg="del">
          <ac:chgData name="Thijs Geert" userId="71bbdf76-1f78-436b-8a82-e502e1f22064" providerId="ADAL" clId="{4AF0FB94-D319-4C38-84EE-D0B79CC3DEE0}" dt="2021-05-27T09:03:14.477" v="1746" actId="478"/>
          <ac:spMkLst>
            <pc:docMk/>
            <pc:sldMk cId="1661472317" sldId="305"/>
            <ac:spMk id="9" creationId="{24C391B4-55CC-49AB-B6FE-C1EC6FCA0622}"/>
          </ac:spMkLst>
        </pc:spChg>
        <pc:spChg chg="del">
          <ac:chgData name="Thijs Geert" userId="71bbdf76-1f78-436b-8a82-e502e1f22064" providerId="ADAL" clId="{4AF0FB94-D319-4C38-84EE-D0B79CC3DEE0}" dt="2021-05-27T09:03:14.477" v="1746" actId="478"/>
          <ac:spMkLst>
            <pc:docMk/>
            <pc:sldMk cId="1661472317" sldId="305"/>
            <ac:spMk id="10" creationId="{933321EE-EACC-44E5-AF8F-1C29D9F7C039}"/>
          </ac:spMkLst>
        </pc:spChg>
        <pc:spChg chg="del">
          <ac:chgData name="Thijs Geert" userId="71bbdf76-1f78-436b-8a82-e502e1f22064" providerId="ADAL" clId="{4AF0FB94-D319-4C38-84EE-D0B79CC3DEE0}" dt="2021-05-27T09:03:14.477" v="1746" actId="478"/>
          <ac:spMkLst>
            <pc:docMk/>
            <pc:sldMk cId="1661472317" sldId="305"/>
            <ac:spMk id="11" creationId="{72FD505F-E182-4F78-AF7A-842015A0C0B3}"/>
          </ac:spMkLst>
        </pc:spChg>
        <pc:spChg chg="del">
          <ac:chgData name="Thijs Geert" userId="71bbdf76-1f78-436b-8a82-e502e1f22064" providerId="ADAL" clId="{4AF0FB94-D319-4C38-84EE-D0B79CC3DEE0}" dt="2021-05-27T09:03:14.477" v="1746" actId="478"/>
          <ac:spMkLst>
            <pc:docMk/>
            <pc:sldMk cId="1661472317" sldId="305"/>
            <ac:spMk id="12" creationId="{89EE01A9-E2E8-4E6C-BE10-C75F335BCCE6}"/>
          </ac:spMkLst>
        </pc:spChg>
        <pc:spChg chg="del">
          <ac:chgData name="Thijs Geert" userId="71bbdf76-1f78-436b-8a82-e502e1f22064" providerId="ADAL" clId="{4AF0FB94-D319-4C38-84EE-D0B79CC3DEE0}" dt="2021-05-27T09:03:14.477" v="1746" actId="478"/>
          <ac:spMkLst>
            <pc:docMk/>
            <pc:sldMk cId="1661472317" sldId="305"/>
            <ac:spMk id="13" creationId="{17DE45C1-9322-40F6-A8EE-4C1A02EDFDC8}"/>
          </ac:spMkLst>
        </pc:spChg>
        <pc:spChg chg="del">
          <ac:chgData name="Thijs Geert" userId="71bbdf76-1f78-436b-8a82-e502e1f22064" providerId="ADAL" clId="{4AF0FB94-D319-4C38-84EE-D0B79CC3DEE0}" dt="2021-05-27T09:03:14.477" v="1746" actId="478"/>
          <ac:spMkLst>
            <pc:docMk/>
            <pc:sldMk cId="1661472317" sldId="305"/>
            <ac:spMk id="14" creationId="{89A7CD25-6158-4ED4-A6E2-F66122A5DFE4}"/>
          </ac:spMkLst>
        </pc:spChg>
        <pc:spChg chg="del">
          <ac:chgData name="Thijs Geert" userId="71bbdf76-1f78-436b-8a82-e502e1f22064" providerId="ADAL" clId="{4AF0FB94-D319-4C38-84EE-D0B79CC3DEE0}" dt="2021-05-27T09:03:14.477" v="1746" actId="478"/>
          <ac:spMkLst>
            <pc:docMk/>
            <pc:sldMk cId="1661472317" sldId="305"/>
            <ac:spMk id="15" creationId="{77D487D0-3B91-4D0E-809F-AC167E0FE2A6}"/>
          </ac:spMkLst>
        </pc:spChg>
        <pc:spChg chg="del">
          <ac:chgData name="Thijs Geert" userId="71bbdf76-1f78-436b-8a82-e502e1f22064" providerId="ADAL" clId="{4AF0FB94-D319-4C38-84EE-D0B79CC3DEE0}" dt="2021-05-27T09:03:14.477" v="1746" actId="478"/>
          <ac:spMkLst>
            <pc:docMk/>
            <pc:sldMk cId="1661472317" sldId="305"/>
            <ac:spMk id="16" creationId="{2A057E81-3EB2-442A-8D61-2B707D2104D7}"/>
          </ac:spMkLst>
        </pc:spChg>
        <pc:spChg chg="del">
          <ac:chgData name="Thijs Geert" userId="71bbdf76-1f78-436b-8a82-e502e1f22064" providerId="ADAL" clId="{4AF0FB94-D319-4C38-84EE-D0B79CC3DEE0}" dt="2021-05-27T09:03:14.477" v="1746" actId="478"/>
          <ac:spMkLst>
            <pc:docMk/>
            <pc:sldMk cId="1661472317" sldId="305"/>
            <ac:spMk id="17" creationId="{FC878268-B549-43DF-B076-DC5DC56D9254}"/>
          </ac:spMkLst>
        </pc:spChg>
        <pc:spChg chg="del">
          <ac:chgData name="Thijs Geert" userId="71bbdf76-1f78-436b-8a82-e502e1f22064" providerId="ADAL" clId="{4AF0FB94-D319-4C38-84EE-D0B79CC3DEE0}" dt="2021-05-27T09:03:14.477" v="1746" actId="478"/>
          <ac:spMkLst>
            <pc:docMk/>
            <pc:sldMk cId="1661472317" sldId="305"/>
            <ac:spMk id="18" creationId="{5D74C653-9D40-41F1-8221-ED6AC99363A3}"/>
          </ac:spMkLst>
        </pc:spChg>
        <pc:spChg chg="del">
          <ac:chgData name="Thijs Geert" userId="71bbdf76-1f78-436b-8a82-e502e1f22064" providerId="ADAL" clId="{4AF0FB94-D319-4C38-84EE-D0B79CC3DEE0}" dt="2021-05-27T09:03:14.477" v="1746" actId="478"/>
          <ac:spMkLst>
            <pc:docMk/>
            <pc:sldMk cId="1661472317" sldId="305"/>
            <ac:spMk id="19" creationId="{EA7E111F-3C09-4F17-A17E-FDB94C236D96}"/>
          </ac:spMkLst>
        </pc:spChg>
        <pc:spChg chg="del">
          <ac:chgData name="Thijs Geert" userId="71bbdf76-1f78-436b-8a82-e502e1f22064" providerId="ADAL" clId="{4AF0FB94-D319-4C38-84EE-D0B79CC3DEE0}" dt="2021-05-27T09:03:14.477" v="1746" actId="478"/>
          <ac:spMkLst>
            <pc:docMk/>
            <pc:sldMk cId="1661472317" sldId="305"/>
            <ac:spMk id="20" creationId="{0554A1AF-BE8D-4ACC-B9FB-DD4F382B518B}"/>
          </ac:spMkLst>
        </pc:spChg>
        <pc:spChg chg="del">
          <ac:chgData name="Thijs Geert" userId="71bbdf76-1f78-436b-8a82-e502e1f22064" providerId="ADAL" clId="{4AF0FB94-D319-4C38-84EE-D0B79CC3DEE0}" dt="2021-05-27T09:03:14.477" v="1746" actId="478"/>
          <ac:spMkLst>
            <pc:docMk/>
            <pc:sldMk cId="1661472317" sldId="305"/>
            <ac:spMk id="21" creationId="{DF1A83EF-BE05-49C2-9D0E-D956F76EAAA7}"/>
          </ac:spMkLst>
        </pc:spChg>
        <pc:spChg chg="del">
          <ac:chgData name="Thijs Geert" userId="71bbdf76-1f78-436b-8a82-e502e1f22064" providerId="ADAL" clId="{4AF0FB94-D319-4C38-84EE-D0B79CC3DEE0}" dt="2021-05-27T09:03:14.477" v="1746" actId="478"/>
          <ac:spMkLst>
            <pc:docMk/>
            <pc:sldMk cId="1661472317" sldId="305"/>
            <ac:spMk id="22" creationId="{CA48B5EB-9151-419D-96E1-50C445CD7294}"/>
          </ac:spMkLst>
        </pc:spChg>
        <pc:spChg chg="del">
          <ac:chgData name="Thijs Geert" userId="71bbdf76-1f78-436b-8a82-e502e1f22064" providerId="ADAL" clId="{4AF0FB94-D319-4C38-84EE-D0B79CC3DEE0}" dt="2021-05-27T09:03:14.477" v="1746" actId="478"/>
          <ac:spMkLst>
            <pc:docMk/>
            <pc:sldMk cId="1661472317" sldId="305"/>
            <ac:spMk id="23" creationId="{B08DF374-DC09-4FD9-A689-4E9B69E9BC75}"/>
          </ac:spMkLst>
        </pc:spChg>
        <pc:spChg chg="del">
          <ac:chgData name="Thijs Geert" userId="71bbdf76-1f78-436b-8a82-e502e1f22064" providerId="ADAL" clId="{4AF0FB94-D319-4C38-84EE-D0B79CC3DEE0}" dt="2021-05-27T09:03:14.477" v="1746" actId="478"/>
          <ac:spMkLst>
            <pc:docMk/>
            <pc:sldMk cId="1661472317" sldId="305"/>
            <ac:spMk id="24" creationId="{280AFAD6-D4A3-427A-BAD6-461B6381DCDB}"/>
          </ac:spMkLst>
        </pc:spChg>
        <pc:spChg chg="del">
          <ac:chgData name="Thijs Geert" userId="71bbdf76-1f78-436b-8a82-e502e1f22064" providerId="ADAL" clId="{4AF0FB94-D319-4C38-84EE-D0B79CC3DEE0}" dt="2021-05-27T09:03:14.477" v="1746" actId="478"/>
          <ac:spMkLst>
            <pc:docMk/>
            <pc:sldMk cId="1661472317" sldId="305"/>
            <ac:spMk id="25" creationId="{BFC788DB-A4B4-462C-8FC4-9A9ED9C59376}"/>
          </ac:spMkLst>
        </pc:spChg>
        <pc:spChg chg="del">
          <ac:chgData name="Thijs Geert" userId="71bbdf76-1f78-436b-8a82-e502e1f22064" providerId="ADAL" clId="{4AF0FB94-D319-4C38-84EE-D0B79CC3DEE0}" dt="2021-05-27T09:03:14.477" v="1746" actId="478"/>
          <ac:spMkLst>
            <pc:docMk/>
            <pc:sldMk cId="1661472317" sldId="305"/>
            <ac:spMk id="28" creationId="{918A2795-BC8D-482F-872E-A2D337D36C8A}"/>
          </ac:spMkLst>
        </pc:spChg>
        <pc:spChg chg="del">
          <ac:chgData name="Thijs Geert" userId="71bbdf76-1f78-436b-8a82-e502e1f22064" providerId="ADAL" clId="{4AF0FB94-D319-4C38-84EE-D0B79CC3DEE0}" dt="2021-05-27T09:03:14.477" v="1746" actId="478"/>
          <ac:spMkLst>
            <pc:docMk/>
            <pc:sldMk cId="1661472317" sldId="305"/>
            <ac:spMk id="29" creationId="{9F36D261-2A25-4A3A-8A28-CC7BAA4A2A8E}"/>
          </ac:spMkLst>
        </pc:spChg>
        <pc:spChg chg="del">
          <ac:chgData name="Thijs Geert" userId="71bbdf76-1f78-436b-8a82-e502e1f22064" providerId="ADAL" clId="{4AF0FB94-D319-4C38-84EE-D0B79CC3DEE0}" dt="2021-05-27T09:03:14.477" v="1746" actId="478"/>
          <ac:spMkLst>
            <pc:docMk/>
            <pc:sldMk cId="1661472317" sldId="305"/>
            <ac:spMk id="30" creationId="{7D80A9F3-5B2B-4F62-AC2D-2204E4FBC9A8}"/>
          </ac:spMkLst>
        </pc:spChg>
        <pc:spChg chg="del">
          <ac:chgData name="Thijs Geert" userId="71bbdf76-1f78-436b-8a82-e502e1f22064" providerId="ADAL" clId="{4AF0FB94-D319-4C38-84EE-D0B79CC3DEE0}" dt="2021-05-27T09:03:14.477" v="1746" actId="478"/>
          <ac:spMkLst>
            <pc:docMk/>
            <pc:sldMk cId="1661472317" sldId="305"/>
            <ac:spMk id="31" creationId="{DBA767B7-90AA-475C-87A5-3FBF0DBE3161}"/>
          </ac:spMkLst>
        </pc:spChg>
        <pc:spChg chg="del">
          <ac:chgData name="Thijs Geert" userId="71bbdf76-1f78-436b-8a82-e502e1f22064" providerId="ADAL" clId="{4AF0FB94-D319-4C38-84EE-D0B79CC3DEE0}" dt="2021-05-27T09:03:14.477" v="1746" actId="478"/>
          <ac:spMkLst>
            <pc:docMk/>
            <pc:sldMk cId="1661472317" sldId="305"/>
            <ac:spMk id="32" creationId="{4394FEE1-08E7-4285-A1F1-77E58FEA9AED}"/>
          </ac:spMkLst>
        </pc:spChg>
        <pc:spChg chg="add mod">
          <ac:chgData name="Thijs Geert" userId="71bbdf76-1f78-436b-8a82-e502e1f22064" providerId="ADAL" clId="{4AF0FB94-D319-4C38-84EE-D0B79CC3DEE0}" dt="2021-05-27T09:04:19.652" v="1841" actId="20577"/>
          <ac:spMkLst>
            <pc:docMk/>
            <pc:sldMk cId="1661472317" sldId="305"/>
            <ac:spMk id="33" creationId="{DFB04483-FF91-4730-B886-7E2F7507174E}"/>
          </ac:spMkLst>
        </pc:spChg>
        <pc:picChg chg="del">
          <ac:chgData name="Thijs Geert" userId="71bbdf76-1f78-436b-8a82-e502e1f22064" providerId="ADAL" clId="{4AF0FB94-D319-4C38-84EE-D0B79CC3DEE0}" dt="2021-05-27T09:03:14.477" v="1746" actId="478"/>
          <ac:picMkLst>
            <pc:docMk/>
            <pc:sldMk cId="1661472317" sldId="305"/>
            <ac:picMk id="27" creationId="{B09865F0-EA71-47D1-BB07-A4693BEF41C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1DB8E-98FC-4A2B-B334-B4D26A4E96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F891A7-4217-44E7-A052-F7F6855967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9AB32-7722-41CD-9AE1-6B0603285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4D874-1312-4A59-A9D3-4C46B62B3F8C}" type="datetimeFigureOut">
              <a:rPr lang="nl-BE" smtClean="0"/>
              <a:t>25/05/2021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B08C9C-97D5-4B71-8E0C-71F6713E1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711723-AB77-4A62-A5C8-A9F0D6181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D9743-103D-4965-BD5E-00A44F461E2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07842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AD3D3-07C6-41E5-BEE2-56334B725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E11675-E5EF-4BBB-A65D-C005B77193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562F9-7F84-46E7-B1E0-138DB1275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4D874-1312-4A59-A9D3-4C46B62B3F8C}" type="datetimeFigureOut">
              <a:rPr lang="nl-BE" smtClean="0"/>
              <a:t>25/05/2021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23E565-6EE8-4BDC-BEA0-8F5F60704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8C2B80-A430-4099-AF63-B811D95F6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D9743-103D-4965-BD5E-00A44F461E2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75419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6D150F-0F47-4703-8050-29646FC95E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887E94-5C4F-4C30-84EF-997CD927D2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E56CA-1D6C-47B1-96FD-1B242C482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4D874-1312-4A59-A9D3-4C46B62B3F8C}" type="datetimeFigureOut">
              <a:rPr lang="nl-BE" smtClean="0"/>
              <a:t>25/05/2021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6888D-055B-4ADB-8206-79DD606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45AA6D-A050-418B-B367-D1436891C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D9743-103D-4965-BD5E-00A44F461E2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48674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A41CB-ACDB-4B16-A30D-9CB492F77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B923F-D5A5-4E48-8415-C11CCCCE6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44468-20D3-4929-852A-74AEE4571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4D874-1312-4A59-A9D3-4C46B62B3F8C}" type="datetimeFigureOut">
              <a:rPr lang="nl-BE" smtClean="0"/>
              <a:t>25/05/2021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CAB3F-FB8A-44AB-8DD8-B8C962117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08C49-F3C9-49C7-9E2A-F4914C6EB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D9743-103D-4965-BD5E-00A44F461E2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64758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3265F-9C08-48EA-9E62-14ED853F6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EA2530-2B04-4377-B2C5-DE9A89AB4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69A12-94A8-4D4C-8285-ABA50EE26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4D874-1312-4A59-A9D3-4C46B62B3F8C}" type="datetimeFigureOut">
              <a:rPr lang="nl-BE" smtClean="0"/>
              <a:t>25/05/2021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F23E4-DB4F-48D5-B7B3-CC4AC8F9B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E8403-4A76-4422-8BF9-BDE7A2961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D9743-103D-4965-BD5E-00A44F461E2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56164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EC915-4FAF-4A76-803C-F71772066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C8BA2-07AD-4B7D-AC66-181DBB4C33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4427BB-F78D-49F5-A354-1B7AC2C8F4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078AEC-71B7-4C06-9C57-4A4361469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4D874-1312-4A59-A9D3-4C46B62B3F8C}" type="datetimeFigureOut">
              <a:rPr lang="nl-BE" smtClean="0"/>
              <a:t>25/05/2021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203744-31D1-4A0F-831B-6CB893102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E18D7B-7CDC-4205-8233-F74A7BD62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D9743-103D-4965-BD5E-00A44F461E2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1187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0C5C7-6051-4DA1-9B07-11A37D8E2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D8FD1A-4529-4A31-BD52-3668C69DE2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CB3D7B-3995-4976-9B32-FF7D62FC1F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D754A6-D5EB-499A-814C-7071BE35A1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AF8DC0-D20A-4528-98AB-113D9D692D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E955EA-E823-44FB-8B53-9ED839809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4D874-1312-4A59-A9D3-4C46B62B3F8C}" type="datetimeFigureOut">
              <a:rPr lang="nl-BE" smtClean="0"/>
              <a:t>25/05/2021</a:t>
            </a:fld>
            <a:endParaRPr lang="nl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E1CA02-D137-484A-9EE6-27CA27448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A49B99-2CFB-49DD-B484-3C2B9A952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D9743-103D-4965-BD5E-00A44F461E2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37810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05723-5F72-4AE0-99BD-F245E18A4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858E64-7D95-4CB2-B4A8-4596BED07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4D874-1312-4A59-A9D3-4C46B62B3F8C}" type="datetimeFigureOut">
              <a:rPr lang="nl-BE" smtClean="0"/>
              <a:t>25/05/2021</a:t>
            </a:fld>
            <a:endParaRPr lang="nl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C8ABF4-D893-48AD-A744-8131E4A80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17BA1B-F141-4927-A89C-26DA4CE23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D9743-103D-4965-BD5E-00A44F461E2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1153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49361F-7C7E-4034-AF06-225101270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4D874-1312-4A59-A9D3-4C46B62B3F8C}" type="datetimeFigureOut">
              <a:rPr lang="nl-BE" smtClean="0"/>
              <a:t>25/05/2021</a:t>
            </a:fld>
            <a:endParaRPr lang="nl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221EC5-3741-49F3-BE25-7BDB9CF1B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44684C-15D1-417E-8467-CB7DF5FE2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D9743-103D-4965-BD5E-00A44F461E2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231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0D64-E680-4D2A-BB8D-33ADE2508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2C4DB-7A73-465B-B042-42E1189E3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B1CA6A-29F2-4DAD-97B6-36B641ABDB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A3F428-807C-48A3-AD3E-F2E3C8553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4D874-1312-4A59-A9D3-4C46B62B3F8C}" type="datetimeFigureOut">
              <a:rPr lang="nl-BE" smtClean="0"/>
              <a:t>25/05/2021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EE8DD2-F53C-4DAB-A67F-2658628C3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65359-D3D1-4F2A-B91E-3F194ABA9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D9743-103D-4965-BD5E-00A44F461E2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940930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9D966-AEF3-45E3-A946-5386B9564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1295C0-18AA-4AE6-BB2E-5587B56F00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478E5B-5E38-4D49-9949-B32E103C0E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567761-A981-45B7-8348-513E839A3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4D874-1312-4A59-A9D3-4C46B62B3F8C}" type="datetimeFigureOut">
              <a:rPr lang="nl-BE" smtClean="0"/>
              <a:t>25/05/2021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7F2F8C-F1A1-45C7-BA0D-2523FA48F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620E71-1179-4CB9-BE81-30FB92C4C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D9743-103D-4965-BD5E-00A44F461E2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85548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BD7122-85C3-45E1-BCC5-4BA69B010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521620-9006-472A-BC6F-2D922E407D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AFD44-83B0-454D-AE78-7B7565E6ED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F4D874-1312-4A59-A9D3-4C46B62B3F8C}" type="datetimeFigureOut">
              <a:rPr lang="nl-BE" smtClean="0"/>
              <a:t>25/05/2021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58FF6-8E6A-42DE-9484-FC4CE30446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D10F1-328F-4D99-9064-D37819C5C6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D9743-103D-4965-BD5E-00A44F461E2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16686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vmm.be/water/bouwen/regenwater/ra15066_opstellenrichtlijneninfiltratie_v90_tw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TR/vocab-ssn-ext/" TargetMode="External"/><Relationship Id="rId2" Type="http://schemas.openxmlformats.org/officeDocument/2006/relationships/hyperlink" Target="https://www.w3.org/TR/vocab-ssn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B92A7-5C6D-4503-9043-CF7000AD39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Werkgroep consolidatie B&amp;0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6EC89E-D081-475D-AA78-E449B530DC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79647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iagram, schematic&#10;&#10;Description automatically generated">
            <a:extLst>
              <a:ext uri="{FF2B5EF4-FFF2-40B4-BE49-F238E27FC236}">
                <a16:creationId xmlns:a16="http://schemas.microsoft.com/office/drawing/2014/main" id="{029EF42C-3E98-4DA7-B667-051DD1FFEF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86" y="1861340"/>
            <a:ext cx="11020425" cy="40454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EFF95F-CF61-49C4-B9AA-440049470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Uit SSN/SOSA-</a:t>
            </a:r>
            <a:r>
              <a:rPr lang="nl-BE" dirty="0" err="1"/>
              <a:t>extensions</a:t>
            </a:r>
            <a:endParaRPr lang="nl-B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EE17C0-B9E8-4F41-AFEE-6CBA3285CFAC}"/>
              </a:ext>
            </a:extLst>
          </p:cNvPr>
          <p:cNvSpPr/>
          <p:nvPr/>
        </p:nvSpPr>
        <p:spPr>
          <a:xfrm>
            <a:off x="7778165" y="3770246"/>
            <a:ext cx="860509" cy="5450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63406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F95F-CF61-49C4-B9AA-440049470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Uit FIWARE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FEBC3-BC36-44B4-98C0-7B7A5DAF6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Toegevoegd</a:t>
            </a:r>
          </a:p>
          <a:p>
            <a:pPr lvl="1"/>
            <a:r>
              <a:rPr lang="nl-BE" dirty="0"/>
              <a:t>Toestel</a:t>
            </a:r>
          </a:p>
        </p:txBody>
      </p:sp>
    </p:spTree>
    <p:extLst>
      <p:ext uri="{BB962C8B-B14F-4D97-AF65-F5344CB8AC3E}">
        <p14:creationId xmlns:p14="http://schemas.microsoft.com/office/powerpoint/2010/main" val="540477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agram, schematic&#10;&#10;Description automatically generated">
            <a:extLst>
              <a:ext uri="{FF2B5EF4-FFF2-40B4-BE49-F238E27FC236}">
                <a16:creationId xmlns:a16="http://schemas.microsoft.com/office/drawing/2014/main" id="{344F4230-55A2-44DB-B1CA-7A548594C9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86" y="1861340"/>
            <a:ext cx="11020425" cy="40454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EFF95F-CF61-49C4-B9AA-440049470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Uit FIWARE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EE17C0-B9E8-4F41-AFEE-6CBA3285CFAC}"/>
              </a:ext>
            </a:extLst>
          </p:cNvPr>
          <p:cNvSpPr/>
          <p:nvPr/>
        </p:nvSpPr>
        <p:spPr>
          <a:xfrm>
            <a:off x="7821102" y="2984182"/>
            <a:ext cx="900614" cy="6333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65841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F95F-CF61-49C4-B9AA-440049470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Uit </a:t>
            </a:r>
            <a:r>
              <a:rPr lang="nl-BE" dirty="0" err="1"/>
              <a:t>DublinCore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FEBC3-BC36-44B4-98C0-7B7A5DAF6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Toegevoegd</a:t>
            </a:r>
          </a:p>
          <a:p>
            <a:pPr lvl="1"/>
            <a:r>
              <a:rPr lang="nl-BE" dirty="0"/>
              <a:t>Metadata</a:t>
            </a:r>
          </a:p>
        </p:txBody>
      </p:sp>
    </p:spTree>
    <p:extLst>
      <p:ext uri="{BB962C8B-B14F-4D97-AF65-F5344CB8AC3E}">
        <p14:creationId xmlns:p14="http://schemas.microsoft.com/office/powerpoint/2010/main" val="26605800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iagram, schematic&#10;&#10;Description automatically generated">
            <a:extLst>
              <a:ext uri="{FF2B5EF4-FFF2-40B4-BE49-F238E27FC236}">
                <a16:creationId xmlns:a16="http://schemas.microsoft.com/office/drawing/2014/main" id="{987CEE2F-BDCE-422E-98AB-947D552BCA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86" y="1861340"/>
            <a:ext cx="11020425" cy="40454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EFF95F-CF61-49C4-B9AA-440049470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Uit </a:t>
            </a:r>
            <a:r>
              <a:rPr lang="nl-BE" dirty="0" err="1"/>
              <a:t>DublinCore</a:t>
            </a:r>
            <a:endParaRPr lang="nl-B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EE17C0-B9E8-4F41-AFEE-6CBA3285CFAC}"/>
              </a:ext>
            </a:extLst>
          </p:cNvPr>
          <p:cNvSpPr/>
          <p:nvPr/>
        </p:nvSpPr>
        <p:spPr>
          <a:xfrm>
            <a:off x="6730178" y="3690763"/>
            <a:ext cx="693087" cy="7232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439910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F95F-CF61-49C4-B9AA-440049470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Uit </a:t>
            </a:r>
            <a:r>
              <a:rPr lang="nl-BE" dirty="0" err="1"/>
              <a:t>ObservatiesEnMetingen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FEBC3-BC36-44B4-98C0-7B7A5DAF6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Toegevoegd</a:t>
            </a:r>
          </a:p>
          <a:p>
            <a:pPr lvl="1"/>
            <a:r>
              <a:rPr lang="nl-BE" dirty="0"/>
              <a:t>Domeinobject</a:t>
            </a:r>
          </a:p>
        </p:txBody>
      </p:sp>
    </p:spTree>
    <p:extLst>
      <p:ext uri="{BB962C8B-B14F-4D97-AF65-F5344CB8AC3E}">
        <p14:creationId xmlns:p14="http://schemas.microsoft.com/office/powerpoint/2010/main" val="8116326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iagram, schematic&#10;&#10;Description automatically generated">
            <a:extLst>
              <a:ext uri="{FF2B5EF4-FFF2-40B4-BE49-F238E27FC236}">
                <a16:creationId xmlns:a16="http://schemas.microsoft.com/office/drawing/2014/main" id="{95C6D70A-2098-4347-BCD6-CC0EFBCEE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86" y="1861340"/>
            <a:ext cx="11020425" cy="40454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EFF95F-CF61-49C4-B9AA-440049470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Uit </a:t>
            </a:r>
            <a:r>
              <a:rPr lang="nl-BE" dirty="0" err="1"/>
              <a:t>ObservatiesEnMetingen</a:t>
            </a:r>
            <a:endParaRPr lang="nl-BE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30ABBB7-88A1-4A1B-86D4-FA48EE53CDE7}"/>
              </a:ext>
            </a:extLst>
          </p:cNvPr>
          <p:cNvSpPr/>
          <p:nvPr/>
        </p:nvSpPr>
        <p:spPr>
          <a:xfrm>
            <a:off x="2668719" y="3126883"/>
            <a:ext cx="485962" cy="3706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805755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 descr="Diagram, schematic&#10;&#10;Description automatically generated">
            <a:extLst>
              <a:ext uri="{FF2B5EF4-FFF2-40B4-BE49-F238E27FC236}">
                <a16:creationId xmlns:a16="http://schemas.microsoft.com/office/drawing/2014/main" id="{735BFFB3-78F3-4DC3-B1BB-C963F40432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86" y="1861340"/>
            <a:ext cx="11020425" cy="40454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EFF95F-CF61-49C4-B9AA-440049470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=&gt; Nieuw AP </a:t>
            </a:r>
            <a:r>
              <a:rPr lang="nl-BE" dirty="0" err="1"/>
              <a:t>SensorenEnBemonstering</a:t>
            </a:r>
            <a:endParaRPr lang="nl-BE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816BD0-8182-4606-850F-48E643452D9D}"/>
              </a:ext>
            </a:extLst>
          </p:cNvPr>
          <p:cNvSpPr/>
          <p:nvPr/>
        </p:nvSpPr>
        <p:spPr>
          <a:xfrm>
            <a:off x="1535508" y="3829193"/>
            <a:ext cx="1042592" cy="374234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491EB0-1E8B-498D-B265-A618EFECFE27}"/>
              </a:ext>
            </a:extLst>
          </p:cNvPr>
          <p:cNvSpPr/>
          <p:nvPr/>
        </p:nvSpPr>
        <p:spPr>
          <a:xfrm>
            <a:off x="3170633" y="2454418"/>
            <a:ext cx="477442" cy="374234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3DE42F-C0E3-43E2-8AF3-1238A857D1DA}"/>
              </a:ext>
            </a:extLst>
          </p:cNvPr>
          <p:cNvSpPr/>
          <p:nvPr/>
        </p:nvSpPr>
        <p:spPr>
          <a:xfrm>
            <a:off x="3713558" y="3105293"/>
            <a:ext cx="553642" cy="374234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7F7876-C452-46CB-BC49-40CAF7E0E79B}"/>
              </a:ext>
            </a:extLst>
          </p:cNvPr>
          <p:cNvSpPr/>
          <p:nvPr/>
        </p:nvSpPr>
        <p:spPr>
          <a:xfrm>
            <a:off x="2974179" y="3829193"/>
            <a:ext cx="838996" cy="342757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C391B4-55CC-49AB-B6FE-C1EC6FCA0622}"/>
              </a:ext>
            </a:extLst>
          </p:cNvPr>
          <p:cNvSpPr/>
          <p:nvPr/>
        </p:nvSpPr>
        <p:spPr>
          <a:xfrm>
            <a:off x="4374354" y="3781567"/>
            <a:ext cx="750096" cy="42186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3321EE-EACC-44E5-AF8F-1C29D9F7C039}"/>
              </a:ext>
            </a:extLst>
          </p:cNvPr>
          <p:cNvSpPr/>
          <p:nvPr/>
        </p:nvSpPr>
        <p:spPr>
          <a:xfrm>
            <a:off x="4485479" y="2505075"/>
            <a:ext cx="562771" cy="2794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FD505F-E182-4F78-AF7A-842015A0C0B3}"/>
              </a:ext>
            </a:extLst>
          </p:cNvPr>
          <p:cNvSpPr/>
          <p:nvPr/>
        </p:nvSpPr>
        <p:spPr>
          <a:xfrm>
            <a:off x="5679280" y="2514600"/>
            <a:ext cx="432596" cy="27940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EE01A9-E2E8-4E6C-BE10-C75F335BCCE6}"/>
              </a:ext>
            </a:extLst>
          </p:cNvPr>
          <p:cNvSpPr/>
          <p:nvPr/>
        </p:nvSpPr>
        <p:spPr>
          <a:xfrm>
            <a:off x="5622129" y="3079750"/>
            <a:ext cx="553641" cy="46355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DE45C1-9322-40F6-A8EE-4C1A02EDFDC8}"/>
              </a:ext>
            </a:extLst>
          </p:cNvPr>
          <p:cNvSpPr/>
          <p:nvPr/>
        </p:nvSpPr>
        <p:spPr>
          <a:xfrm>
            <a:off x="5714204" y="3917950"/>
            <a:ext cx="356396" cy="276225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A7CD25-6158-4ED4-A6E2-F66122A5DFE4}"/>
              </a:ext>
            </a:extLst>
          </p:cNvPr>
          <p:cNvSpPr/>
          <p:nvPr/>
        </p:nvSpPr>
        <p:spPr>
          <a:xfrm>
            <a:off x="6870609" y="2505400"/>
            <a:ext cx="461962" cy="3742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7D487D0-3B91-4D0E-809F-AC167E0FE2A6}"/>
              </a:ext>
            </a:extLst>
          </p:cNvPr>
          <p:cNvSpPr/>
          <p:nvPr/>
        </p:nvSpPr>
        <p:spPr>
          <a:xfrm>
            <a:off x="6794408" y="3109691"/>
            <a:ext cx="620379" cy="4128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A057E81-3EB2-442A-8D61-2B707D2104D7}"/>
              </a:ext>
            </a:extLst>
          </p:cNvPr>
          <p:cNvSpPr/>
          <p:nvPr/>
        </p:nvSpPr>
        <p:spPr>
          <a:xfrm>
            <a:off x="7953375" y="2459456"/>
            <a:ext cx="566737" cy="4218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C878268-B549-43DF-B076-DC5DC56D9254}"/>
              </a:ext>
            </a:extLst>
          </p:cNvPr>
          <p:cNvSpPr/>
          <p:nvPr/>
        </p:nvSpPr>
        <p:spPr>
          <a:xfrm>
            <a:off x="6770596" y="1869185"/>
            <a:ext cx="676275" cy="4812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D74C653-9D40-41F1-8221-ED6AC99363A3}"/>
              </a:ext>
            </a:extLst>
          </p:cNvPr>
          <p:cNvSpPr/>
          <p:nvPr/>
        </p:nvSpPr>
        <p:spPr>
          <a:xfrm>
            <a:off x="1695452" y="3048604"/>
            <a:ext cx="676275" cy="4812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A7E111F-3C09-4F17-A17E-FDB94C236D96}"/>
              </a:ext>
            </a:extLst>
          </p:cNvPr>
          <p:cNvSpPr/>
          <p:nvPr/>
        </p:nvSpPr>
        <p:spPr>
          <a:xfrm>
            <a:off x="709612" y="2468981"/>
            <a:ext cx="461963" cy="3742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554A1AF-BE8D-4ACC-B9FB-DD4F382B518B}"/>
              </a:ext>
            </a:extLst>
          </p:cNvPr>
          <p:cNvSpPr/>
          <p:nvPr/>
        </p:nvSpPr>
        <p:spPr>
          <a:xfrm>
            <a:off x="627458" y="3102118"/>
            <a:ext cx="626269" cy="3742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F1A83EF-BE05-49C2-9D0E-D956F76EAAA7}"/>
              </a:ext>
            </a:extLst>
          </p:cNvPr>
          <p:cNvSpPr/>
          <p:nvPr/>
        </p:nvSpPr>
        <p:spPr>
          <a:xfrm>
            <a:off x="7821102" y="2984182"/>
            <a:ext cx="900614" cy="6333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A48B5EB-9151-419D-96E1-50C445CD7294}"/>
              </a:ext>
            </a:extLst>
          </p:cNvPr>
          <p:cNvSpPr/>
          <p:nvPr/>
        </p:nvSpPr>
        <p:spPr>
          <a:xfrm>
            <a:off x="6757073" y="3717658"/>
            <a:ext cx="693087" cy="7232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08DF374-DC09-4FD9-A689-4E9B69E9BC75}"/>
              </a:ext>
            </a:extLst>
          </p:cNvPr>
          <p:cNvSpPr/>
          <p:nvPr/>
        </p:nvSpPr>
        <p:spPr>
          <a:xfrm>
            <a:off x="7778165" y="3770246"/>
            <a:ext cx="860509" cy="54507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80AFAD6-D4A3-427A-BAD6-461B6381DCDB}"/>
              </a:ext>
            </a:extLst>
          </p:cNvPr>
          <p:cNvSpPr/>
          <p:nvPr/>
        </p:nvSpPr>
        <p:spPr>
          <a:xfrm>
            <a:off x="4463254" y="3108533"/>
            <a:ext cx="553642" cy="374234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FC788DB-A4B4-462C-8FC4-9A9ED9C59376}"/>
              </a:ext>
            </a:extLst>
          </p:cNvPr>
          <p:cNvSpPr/>
          <p:nvPr/>
        </p:nvSpPr>
        <p:spPr>
          <a:xfrm>
            <a:off x="2668719" y="3126883"/>
            <a:ext cx="485962" cy="3706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18A2795-BC8D-482F-872E-A2D337D36C8A}"/>
              </a:ext>
            </a:extLst>
          </p:cNvPr>
          <p:cNvSpPr/>
          <p:nvPr/>
        </p:nvSpPr>
        <p:spPr>
          <a:xfrm>
            <a:off x="6517771" y="4603937"/>
            <a:ext cx="406627" cy="2997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F36D261-2A25-4A3A-8A28-CC7BAA4A2A8E}"/>
              </a:ext>
            </a:extLst>
          </p:cNvPr>
          <p:cNvSpPr/>
          <p:nvPr/>
        </p:nvSpPr>
        <p:spPr>
          <a:xfrm>
            <a:off x="7217018" y="4594972"/>
            <a:ext cx="406627" cy="2997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D80A9F3-5B2B-4F62-AC2D-2204E4FBC9A8}"/>
              </a:ext>
            </a:extLst>
          </p:cNvPr>
          <p:cNvSpPr/>
          <p:nvPr/>
        </p:nvSpPr>
        <p:spPr>
          <a:xfrm>
            <a:off x="688181" y="6165692"/>
            <a:ext cx="252411" cy="23642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72D5EB-C242-4E33-AEBB-8E41CFA257AE}"/>
              </a:ext>
            </a:extLst>
          </p:cNvPr>
          <p:cNvSpPr txBox="1"/>
          <p:nvPr/>
        </p:nvSpPr>
        <p:spPr>
          <a:xfrm>
            <a:off x="950829" y="6113918"/>
            <a:ext cx="2459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Observaties &amp; Metingen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BA767B7-90AA-475C-87A5-3FBF0DBE3161}"/>
              </a:ext>
            </a:extLst>
          </p:cNvPr>
          <p:cNvSpPr/>
          <p:nvPr/>
        </p:nvSpPr>
        <p:spPr>
          <a:xfrm>
            <a:off x="4004552" y="6165692"/>
            <a:ext cx="252411" cy="2364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394FEE1-08E7-4285-A1F1-77E58FEA9AED}"/>
              </a:ext>
            </a:extLst>
          </p:cNvPr>
          <p:cNvSpPr txBox="1"/>
          <p:nvPr/>
        </p:nvSpPr>
        <p:spPr>
          <a:xfrm>
            <a:off x="4267200" y="6113918"/>
            <a:ext cx="1130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SSN/SOSA</a:t>
            </a:r>
          </a:p>
        </p:txBody>
      </p:sp>
    </p:spTree>
    <p:extLst>
      <p:ext uri="{BB962C8B-B14F-4D97-AF65-F5344CB8AC3E}">
        <p14:creationId xmlns:p14="http://schemas.microsoft.com/office/powerpoint/2010/main" val="15514305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F95F-CF61-49C4-B9AA-440049470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600" dirty="0"/>
              <a:t>=&gt; Nieuw AP </a:t>
            </a:r>
            <a:r>
              <a:rPr lang="nl-BE" sz="3600" dirty="0" err="1"/>
              <a:t>SensorenEnBemonstering</a:t>
            </a:r>
            <a:r>
              <a:rPr lang="nl-BE" sz="3600" dirty="0"/>
              <a:t>: opmerkingen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DFB04483-FF91-4730-B886-7E2F75071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nl-BE" dirty="0"/>
              <a:t>Toegevoegd</a:t>
            </a:r>
          </a:p>
          <a:p>
            <a:pPr lvl="1"/>
            <a:r>
              <a:rPr lang="nl-BE" dirty="0" err="1"/>
              <a:t>Observatie.uitgevoerdDoor</a:t>
            </a:r>
            <a:r>
              <a:rPr lang="nl-BE" dirty="0"/>
              <a:t> (omdat een Observatie, net als een Bemonstering, een Activiteit is).</a:t>
            </a:r>
          </a:p>
        </p:txBody>
      </p:sp>
    </p:spTree>
    <p:extLst>
      <p:ext uri="{BB962C8B-B14F-4D97-AF65-F5344CB8AC3E}">
        <p14:creationId xmlns:p14="http://schemas.microsoft.com/office/powerpoint/2010/main" val="16614723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F95F-CF61-49C4-B9AA-440049470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=&gt; Nieuw AP </a:t>
            </a:r>
            <a:r>
              <a:rPr lang="nl-BE" dirty="0" err="1"/>
              <a:t>SensorenEnBemonstering</a:t>
            </a:r>
            <a:r>
              <a:rPr lang="nl-BE" dirty="0"/>
              <a:t>: </a:t>
            </a:r>
            <a:r>
              <a:rPr lang="nl-BE" dirty="0" err="1"/>
              <a:t>vb</a:t>
            </a:r>
            <a:endParaRPr lang="nl-BE" dirty="0"/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AE909FC5-093C-40A0-8F4E-9529D3C9B7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984" y="2108514"/>
            <a:ext cx="10788032" cy="3167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756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F95F-CF61-49C4-B9AA-440049470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Inhoud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FEBC3-BC36-44B4-98C0-7B7A5DAF6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Toevoegingen aan </a:t>
            </a:r>
            <a:r>
              <a:rPr lang="nl-BE" dirty="0" err="1"/>
              <a:t>ObservatiesEnMetingen</a:t>
            </a:r>
            <a:endParaRPr lang="nl-BE" dirty="0"/>
          </a:p>
          <a:p>
            <a:r>
              <a:rPr lang="nl-BE" dirty="0"/>
              <a:t>=&gt; Nieuw AP </a:t>
            </a:r>
            <a:r>
              <a:rPr lang="nl-BE" dirty="0" err="1"/>
              <a:t>SensorenEnBemonstering</a:t>
            </a:r>
            <a:endParaRPr lang="nl-BE" dirty="0"/>
          </a:p>
          <a:p>
            <a:r>
              <a:rPr lang="nl-BE" dirty="0"/>
              <a:t>Specialisaties voor B&amp;O</a:t>
            </a:r>
          </a:p>
          <a:p>
            <a:r>
              <a:rPr lang="nl-BE" dirty="0"/>
              <a:t>Toepassing op de B&amp;O thema’s</a:t>
            </a:r>
          </a:p>
          <a:p>
            <a:r>
              <a:rPr lang="nl-BE" dirty="0" err="1"/>
              <a:t>TODO’s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652499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F95F-CF61-49C4-B9AA-440049470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Specialisaties voor B&amp;O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FEBC3-BC36-44B4-98C0-7B7A5DAF6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Van</a:t>
            </a:r>
          </a:p>
          <a:p>
            <a:pPr lvl="1"/>
            <a:r>
              <a:rPr lang="nl-BE" dirty="0"/>
              <a:t>Bemonstering</a:t>
            </a:r>
          </a:p>
          <a:p>
            <a:pPr lvl="1"/>
            <a:r>
              <a:rPr lang="nl-BE" dirty="0" err="1"/>
              <a:t>RuimtelijkBemonsteringsobject</a:t>
            </a:r>
            <a:endParaRPr lang="nl-BE" dirty="0"/>
          </a:p>
          <a:p>
            <a:pPr lvl="1"/>
            <a:r>
              <a:rPr lang="nl-BE" dirty="0"/>
              <a:t>Monster</a:t>
            </a:r>
          </a:p>
          <a:p>
            <a:pPr lvl="1"/>
            <a:r>
              <a:rPr lang="nl-BE" dirty="0"/>
              <a:t>Observatie</a:t>
            </a:r>
          </a:p>
          <a:p>
            <a:pPr lvl="1"/>
            <a:r>
              <a:rPr lang="nl-BE" dirty="0"/>
              <a:t>Sensor</a:t>
            </a:r>
          </a:p>
          <a:p>
            <a:pPr lvl="1"/>
            <a:r>
              <a:rPr lang="nl-BE" dirty="0"/>
              <a:t>Domeinobject</a:t>
            </a:r>
          </a:p>
        </p:txBody>
      </p:sp>
    </p:spTree>
    <p:extLst>
      <p:ext uri="{BB962C8B-B14F-4D97-AF65-F5344CB8AC3E}">
        <p14:creationId xmlns:p14="http://schemas.microsoft.com/office/powerpoint/2010/main" val="26260634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F95F-CF61-49C4-B9AA-440049470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Specialisaties voor B&amp;O: Bemonstering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1931EB5-C37A-418F-99BC-F8B25BD8F6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607709"/>
              </p:ext>
            </p:extLst>
          </p:nvPr>
        </p:nvGraphicFramePr>
        <p:xfrm>
          <a:off x="735497" y="1945612"/>
          <a:ext cx="10618305" cy="3632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9435">
                  <a:extLst>
                    <a:ext uri="{9D8B030D-6E8A-4147-A177-3AD203B41FA5}">
                      <a16:colId xmlns:a16="http://schemas.microsoft.com/office/drawing/2014/main" val="31352546"/>
                    </a:ext>
                  </a:extLst>
                </a:gridCol>
                <a:gridCol w="3539435">
                  <a:extLst>
                    <a:ext uri="{9D8B030D-6E8A-4147-A177-3AD203B41FA5}">
                      <a16:colId xmlns:a16="http://schemas.microsoft.com/office/drawing/2014/main" val="529434974"/>
                    </a:ext>
                  </a:extLst>
                </a:gridCol>
                <a:gridCol w="3539435">
                  <a:extLst>
                    <a:ext uri="{9D8B030D-6E8A-4147-A177-3AD203B41FA5}">
                      <a16:colId xmlns:a16="http://schemas.microsoft.com/office/drawing/2014/main" val="14823790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sz="1400" dirty="0"/>
                        <a:t>Superklasse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400" dirty="0"/>
                        <a:t>Specialisatie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400" dirty="0"/>
                        <a:t>Reden specialisatie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72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sz="1400" dirty="0"/>
                        <a:t>Bemonstering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400" dirty="0"/>
                        <a:t>Grondboring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BE" sz="1400" dirty="0"/>
                        <a:t>referentielocatie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BE" sz="1400" dirty="0"/>
                        <a:t>boringlengte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BE" sz="1400" dirty="0" err="1"/>
                        <a:t>spec</a:t>
                      </a:r>
                      <a:r>
                        <a:rPr lang="nl-BE" sz="1400" dirty="0"/>
                        <a:t>. uitvoerder (</a:t>
                      </a:r>
                      <a:r>
                        <a:rPr lang="nl-BE" sz="1400" dirty="0" err="1"/>
                        <a:t>boorder</a:t>
                      </a:r>
                      <a:r>
                        <a:rPr lang="nl-BE" sz="1400" dirty="0"/>
                        <a:t>, boormeester)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BE" sz="1400" dirty="0" err="1"/>
                        <a:t>spec</a:t>
                      </a:r>
                      <a:r>
                        <a:rPr lang="nl-BE" sz="1400" dirty="0"/>
                        <a:t>. </a:t>
                      </a:r>
                      <a:r>
                        <a:rPr lang="nl-BE" sz="1400" dirty="0" err="1"/>
                        <a:t>wettelijkKader</a:t>
                      </a:r>
                      <a:r>
                        <a:rPr lang="nl-BE" sz="1400" dirty="0"/>
                        <a:t> (boorerkenning, boorvergunning)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BE" sz="1400" dirty="0" err="1"/>
                        <a:t>spec</a:t>
                      </a:r>
                      <a:r>
                        <a:rPr lang="nl-BE" sz="1400" dirty="0"/>
                        <a:t>. doel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BE" sz="1400" dirty="0"/>
                        <a:t>ligging (gemeente)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BE" sz="1400" dirty="0" err="1"/>
                        <a:t>spec</a:t>
                      </a:r>
                      <a:r>
                        <a:rPr lang="nl-BE" sz="1400" dirty="0"/>
                        <a:t>. resultaat (boorgat)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364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sz="1400" dirty="0"/>
                        <a:t>Bemonstering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400" dirty="0"/>
                        <a:t>Bodemboring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BE" sz="1400" dirty="0"/>
                        <a:t>referentielocatie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BE" sz="1400" dirty="0" err="1"/>
                        <a:t>spec</a:t>
                      </a:r>
                      <a:r>
                        <a:rPr lang="nl-BE" sz="1400" dirty="0"/>
                        <a:t>. doel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BE" sz="1400" dirty="0"/>
                        <a:t>ligging (bodemstreek, bodemdistrict, </a:t>
                      </a:r>
                      <a:r>
                        <a:rPr lang="nl-BE" sz="1400" dirty="0" err="1"/>
                        <a:t>bodemkundigErfgoed</a:t>
                      </a:r>
                      <a:r>
                        <a:rPr lang="nl-BE" sz="14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0320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sz="1400" dirty="0"/>
                        <a:t>Bemonstering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400" dirty="0"/>
                        <a:t>Sondering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BE" sz="1400" dirty="0"/>
                        <a:t>referentielocatie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BE" sz="1400" dirty="0"/>
                        <a:t>TODO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1898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53813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F95F-CF61-49C4-B9AA-440049470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Specialisaties voor B&amp;O: </a:t>
            </a:r>
            <a:r>
              <a:rPr lang="nl-BE" dirty="0" err="1"/>
              <a:t>RuimtelijkBemonsteringsobject</a:t>
            </a:r>
            <a:endParaRPr lang="nl-BE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1931EB5-C37A-418F-99BC-F8B25BD8F6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4193354"/>
              </p:ext>
            </p:extLst>
          </p:nvPr>
        </p:nvGraphicFramePr>
        <p:xfrm>
          <a:off x="838199" y="2126606"/>
          <a:ext cx="10515600" cy="4160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31352546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529434974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4823790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nl-BE" sz="1400" dirty="0"/>
                        <a:t>Superklasse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400" dirty="0"/>
                        <a:t>Specialisatie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400" dirty="0"/>
                        <a:t>Reden specialisatie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72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sz="1400" dirty="0" err="1"/>
                        <a:t>RuimtelijkBemonsteringsobject</a:t>
                      </a:r>
                      <a:endParaRPr lang="nl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400" dirty="0"/>
                        <a:t>Boorgat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BE" sz="1400" dirty="0" err="1"/>
                        <a:t>resultaatVan</a:t>
                      </a:r>
                      <a:r>
                        <a:rPr lang="nl-BE" sz="1400" dirty="0"/>
                        <a:t>(Grondboring)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BE" sz="1400" dirty="0" err="1"/>
                        <a:t>aangenomenGrondwaterstand</a:t>
                      </a:r>
                      <a:endParaRPr lang="nl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614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400" dirty="0" err="1"/>
                        <a:t>RuimtelijkBemonsteringsobject</a:t>
                      </a:r>
                      <a:endParaRPr lang="nl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400" dirty="0"/>
                        <a:t>Bodemlocatie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630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400" dirty="0" err="1"/>
                        <a:t>RuimtelijkBemonsteringsobject</a:t>
                      </a:r>
                      <a:endParaRPr lang="nl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400" dirty="0"/>
                        <a:t>Bodemboorgat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9460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400" dirty="0" err="1"/>
                        <a:t>RuimtelijkBemonsteringsobject</a:t>
                      </a:r>
                      <a:endParaRPr lang="nl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400" dirty="0"/>
                        <a:t>Profielput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2688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400" dirty="0" err="1"/>
                        <a:t>RuimtelijkBemonsteringsobject</a:t>
                      </a:r>
                      <a:endParaRPr lang="nl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400" dirty="0"/>
                        <a:t>Bodemsite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35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400" dirty="0" err="1"/>
                        <a:t>RuimtelijkBemonsteringsobject</a:t>
                      </a:r>
                      <a:endParaRPr lang="nl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400" dirty="0" err="1"/>
                        <a:t>DiepteInterval</a:t>
                      </a:r>
                      <a:endParaRPr lang="nl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159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400" dirty="0" err="1"/>
                        <a:t>RuimtelijkBemonsteringsobject</a:t>
                      </a:r>
                      <a:endParaRPr lang="nl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400" dirty="0"/>
                        <a:t>Horizont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4394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400" dirty="0" err="1"/>
                        <a:t>RuimtelijkBemonsteringsobject</a:t>
                      </a:r>
                      <a:endParaRPr lang="nl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400" dirty="0"/>
                        <a:t>Laag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4038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400" dirty="0" err="1"/>
                        <a:t>RuimtelijkBemonsteringsobject</a:t>
                      </a:r>
                      <a:endParaRPr lang="nl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400" dirty="0"/>
                        <a:t>Sondeertraject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947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400" dirty="0" err="1"/>
                        <a:t>RuimtelijkBemonsteringsobject</a:t>
                      </a:r>
                      <a:endParaRPr lang="nl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400" dirty="0"/>
                        <a:t>Grondwaterlocatie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998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87773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F95F-CF61-49C4-B9AA-440049470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Specialisaties voor B&amp;O: Monster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1931EB5-C37A-418F-99BC-F8B25BD8F6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3072720"/>
              </p:ext>
            </p:extLst>
          </p:nvPr>
        </p:nvGraphicFramePr>
        <p:xfrm>
          <a:off x="838199" y="2011680"/>
          <a:ext cx="10515600" cy="141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31352546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529434974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4823790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nl-BE" sz="1400" dirty="0"/>
                        <a:t>Superklasse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400" dirty="0"/>
                        <a:t>Specialisatie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400" dirty="0"/>
                        <a:t>Reden specialisatie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72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sz="1400" dirty="0"/>
                        <a:t>Monster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400" dirty="0"/>
                        <a:t>Grondmonster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BE" sz="1400" dirty="0" err="1"/>
                        <a:t>spec</a:t>
                      </a:r>
                      <a:r>
                        <a:rPr lang="nl-BE" sz="1400" dirty="0"/>
                        <a:t>. monstertype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614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400" dirty="0"/>
                        <a:t>Monster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400" dirty="0"/>
                        <a:t>Bodemmonster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630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400" dirty="0"/>
                        <a:t>Monster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400" dirty="0"/>
                        <a:t>Grondwatermonster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94604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62462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F95F-CF61-49C4-B9AA-440049470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Specialisaties voor B&amp;O: Observatie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1931EB5-C37A-418F-99BC-F8B25BD8F6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2550243"/>
              </p:ext>
            </p:extLst>
          </p:nvPr>
        </p:nvGraphicFramePr>
        <p:xfrm>
          <a:off x="838200" y="2011680"/>
          <a:ext cx="10515600" cy="3901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31352546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529434974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4823790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nl-BE" sz="1400" dirty="0"/>
                        <a:t>Superklasse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400" dirty="0"/>
                        <a:t>Specialisatie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400" dirty="0"/>
                        <a:t>Reden specialisatie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72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sz="1400" dirty="0"/>
                        <a:t>Observatie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400" dirty="0"/>
                        <a:t>Korreverdeling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BE" sz="1400" dirty="0"/>
                        <a:t>Fractiemeting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BE" sz="1400" dirty="0" err="1"/>
                        <a:t>spec</a:t>
                      </a:r>
                      <a:r>
                        <a:rPr lang="nl-BE" sz="1400" dirty="0"/>
                        <a:t>. </a:t>
                      </a:r>
                      <a:r>
                        <a:rPr lang="nl-BE" sz="1400" dirty="0" err="1"/>
                        <a:t>geobserveerdObject</a:t>
                      </a:r>
                      <a:r>
                        <a:rPr lang="nl-BE" sz="1400" dirty="0"/>
                        <a:t> (Grondmonster)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BE" sz="1400" dirty="0" err="1"/>
                        <a:t>spec</a:t>
                      </a:r>
                      <a:r>
                        <a:rPr lang="nl-BE" sz="1400" dirty="0"/>
                        <a:t>. resultaat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BE" sz="1400" dirty="0" err="1"/>
                        <a:t>spec</a:t>
                      </a:r>
                      <a:r>
                        <a:rPr lang="nl-BE" sz="1400" dirty="0"/>
                        <a:t>. Parameters (</a:t>
                      </a:r>
                      <a:r>
                        <a:rPr lang="nl-BE" sz="1400" dirty="0" err="1"/>
                        <a:t>humusKalkVerwijderd</a:t>
                      </a:r>
                      <a:r>
                        <a:rPr lang="nl-BE" sz="1400" dirty="0"/>
                        <a:t>, </a:t>
                      </a:r>
                      <a:r>
                        <a:rPr lang="nl-BE" sz="1400" dirty="0" err="1"/>
                        <a:t>onderbrekingVan</a:t>
                      </a:r>
                      <a:r>
                        <a:rPr lang="nl-BE" sz="1400" dirty="0"/>
                        <a:t>, </a:t>
                      </a:r>
                      <a:r>
                        <a:rPr lang="nl-BE" sz="1400" dirty="0" err="1"/>
                        <a:t>OnderbrekingTot</a:t>
                      </a:r>
                      <a:r>
                        <a:rPr lang="nl-BE" sz="14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614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400" dirty="0"/>
                        <a:t>Observatie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400" dirty="0"/>
                        <a:t>Doorlatendheidsproef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630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400" dirty="0"/>
                        <a:t>Observatie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400" dirty="0"/>
                        <a:t>Schuifweerstandsproef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9460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400" dirty="0"/>
                        <a:t>Observatie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400" dirty="0"/>
                        <a:t>Samendrukbaarheidsproef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559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400" dirty="0"/>
                        <a:t>Observatie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400" dirty="0"/>
                        <a:t>Peilmeting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090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400" dirty="0"/>
                        <a:t>Observatie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400" dirty="0"/>
                        <a:t>Onttrekking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549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400" dirty="0"/>
                        <a:t>Observatie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400" dirty="0" err="1"/>
                        <a:t>ConePenetrationTest</a:t>
                      </a:r>
                      <a:endParaRPr lang="nl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7171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97311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F95F-CF61-49C4-B9AA-440049470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Specialisaties voor B&amp;O: Observatie (Interpretatie)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1931EB5-C37A-418F-99BC-F8B25BD8F6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2620987"/>
              </p:ext>
            </p:extLst>
          </p:nvPr>
        </p:nvGraphicFramePr>
        <p:xfrm>
          <a:off x="838200" y="2299031"/>
          <a:ext cx="10515600" cy="252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31352546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529434974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4823790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nl-BE" sz="1400" dirty="0"/>
                        <a:t>Superklasse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400" dirty="0"/>
                        <a:t>Specialisatie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400" dirty="0"/>
                        <a:t>Reden specialisatie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72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sz="1400" dirty="0"/>
                        <a:t>Observatie (Interpretatie)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400" dirty="0"/>
                        <a:t>Stratigrafie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614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sz="1400" dirty="0"/>
                        <a:t>Observatie (Interpretatie)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400" dirty="0"/>
                        <a:t>Lithologie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630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sz="1400" dirty="0"/>
                        <a:t>Observatie (Interpretatie)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400" dirty="0"/>
                        <a:t>Hydrostratigrafie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9460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sz="1400" dirty="0"/>
                        <a:t>Observatie (Interpretatie)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400" dirty="0" err="1"/>
                        <a:t>GeotechnischeCodering</a:t>
                      </a:r>
                      <a:endParaRPr lang="nl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559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sz="1400" dirty="0"/>
                        <a:t>Observatie (Interpretatie)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400" dirty="0" err="1"/>
                        <a:t>AntropogeneKenmerken</a:t>
                      </a:r>
                      <a:endParaRPr lang="nl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4090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sz="1400" dirty="0"/>
                        <a:t>Observatie (Interpretatie)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400" dirty="0" err="1"/>
                        <a:t>BodemkundigeOpbouw</a:t>
                      </a:r>
                      <a:endParaRPr lang="nl-BE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549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61330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F95F-CF61-49C4-B9AA-440049470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Specialisaties voor B&amp;O: Sensor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1931EB5-C37A-418F-99BC-F8B25BD8F6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3832713"/>
              </p:ext>
            </p:extLst>
          </p:nvPr>
        </p:nvGraphicFramePr>
        <p:xfrm>
          <a:off x="838200" y="2299031"/>
          <a:ext cx="10515600" cy="104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31352546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529434974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4823790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nl-BE" sz="1400" dirty="0"/>
                        <a:t>Superklasse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400" dirty="0"/>
                        <a:t>Specialisatie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400" dirty="0"/>
                        <a:t>Reden specialisatie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72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sz="1400" dirty="0"/>
                        <a:t>Sensor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400" dirty="0"/>
                        <a:t>Filter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614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sz="1400" dirty="0"/>
                        <a:t>Sensor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400" dirty="0"/>
                        <a:t>Sondeerconus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6307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9778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F95F-CF61-49C4-B9AA-440049470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Specialisaties voor B&amp;O: Domeinobject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1931EB5-C37A-418F-99BC-F8B25BD8F6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219717"/>
              </p:ext>
            </p:extLst>
          </p:nvPr>
        </p:nvGraphicFramePr>
        <p:xfrm>
          <a:off x="838200" y="2299031"/>
          <a:ext cx="10515600" cy="141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31352546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529434974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4823790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nl-BE" sz="1400" dirty="0"/>
                        <a:t>Superklasse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400" dirty="0"/>
                        <a:t>Specialisatie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400" dirty="0"/>
                        <a:t>Reden specialisatie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725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sz="1400" dirty="0"/>
                        <a:t>Domeinobject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400" dirty="0"/>
                        <a:t>Grondobject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nl-BE" sz="1400" dirty="0"/>
                        <a:t>Domeinobject is abstract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614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sz="1400" dirty="0"/>
                        <a:t>Domeinobject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400" dirty="0"/>
                        <a:t>Bodemobject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630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sz="1400" dirty="0"/>
                        <a:t>Domeinobject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400" dirty="0"/>
                        <a:t>Grondwaterobject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94604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05069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F95F-CF61-49C4-B9AA-440049470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Toepassing op de B&amp;O thema’s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FEBC3-BC36-44B4-98C0-7B7A5DAF6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Thema’s die eigen specialisaties hebben kregen een eigen klassen diagram (=apart AP), voor de andere thema’s wordt volstaan met objectdiagrammen om het gebruik te illustreren</a:t>
            </a:r>
          </a:p>
        </p:txBody>
      </p:sp>
    </p:spTree>
    <p:extLst>
      <p:ext uri="{BB962C8B-B14F-4D97-AF65-F5344CB8AC3E}">
        <p14:creationId xmlns:p14="http://schemas.microsoft.com/office/powerpoint/2010/main" val="25567524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F95F-CF61-49C4-B9AA-440049470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Toepassing op de B&amp;O thema’s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3BAFCED-BE41-4FDF-8EE9-79802527A5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7283607"/>
              </p:ext>
            </p:extLst>
          </p:nvPr>
        </p:nvGraphicFramePr>
        <p:xfrm>
          <a:off x="2032000" y="2279153"/>
          <a:ext cx="8128000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599223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4665491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nl-BE" dirty="0"/>
                        <a:t>Thema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Toepassing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374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Grondboringen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Apart AP + objectdiagrammen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589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Bodem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Apart AP + objectdiagrammen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715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Grondwatermeetnet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Apart AP + objectdiagrammen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3537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Sonderingen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dirty="0"/>
                        <a:t>Apart AP + objectdiagrammen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091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Waterbodem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Objectdiagrammen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535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Bodemverontreiniging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Objectdiagrammen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9534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Grondverzet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Objectdiagrammen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246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2678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F95F-CF61-49C4-B9AA-440049470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ObservatiesEnMetingen</a:t>
            </a:r>
            <a:endParaRPr lang="nl-BE" dirty="0"/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1600B1B6-1363-4990-A911-A6B7CC15F8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209" y="1690688"/>
            <a:ext cx="9751581" cy="462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1061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F95F-CF61-49C4-B9AA-440049470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Grondboringen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F7E094E-75A0-4231-99D8-58C625816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nl-BE" dirty="0"/>
              <a:t>Opgesplitst in:</a:t>
            </a:r>
          </a:p>
          <a:p>
            <a:pPr lvl="1"/>
            <a:r>
              <a:rPr lang="nl-BE" dirty="0"/>
              <a:t>Grondboringen-Bemonstering</a:t>
            </a:r>
          </a:p>
          <a:p>
            <a:pPr lvl="1"/>
            <a:r>
              <a:rPr lang="nl-BE" dirty="0"/>
              <a:t>Grondboringen-Observaties</a:t>
            </a:r>
          </a:p>
          <a:p>
            <a:pPr lvl="1"/>
            <a:r>
              <a:rPr lang="nl-BE" dirty="0"/>
              <a:t>Grondboringen-Interpretaties</a:t>
            </a:r>
          </a:p>
        </p:txBody>
      </p:sp>
    </p:spTree>
    <p:extLst>
      <p:ext uri="{BB962C8B-B14F-4D97-AF65-F5344CB8AC3E}">
        <p14:creationId xmlns:p14="http://schemas.microsoft.com/office/powerpoint/2010/main" val="17531020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F95F-CF61-49C4-B9AA-440049470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Grondboringen-Bemonstering</a:t>
            </a:r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87880980-ED25-4C55-9B18-CD057AFBD5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77" y="1882219"/>
            <a:ext cx="10862245" cy="376482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4B2BFD1-400C-470B-B631-D98A60AD3E48}"/>
              </a:ext>
            </a:extLst>
          </p:cNvPr>
          <p:cNvSpPr/>
          <p:nvPr/>
        </p:nvSpPr>
        <p:spPr>
          <a:xfrm>
            <a:off x="664877" y="3054766"/>
            <a:ext cx="921036" cy="3742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4408F1-578C-49B7-AF9F-37CBDEC75662}"/>
              </a:ext>
            </a:extLst>
          </p:cNvPr>
          <p:cNvSpPr/>
          <p:nvPr/>
        </p:nvSpPr>
        <p:spPr>
          <a:xfrm>
            <a:off x="1645952" y="3054766"/>
            <a:ext cx="835311" cy="3742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BD98AC-B88B-4AD7-B1E9-81576F8E7D2C}"/>
              </a:ext>
            </a:extLst>
          </p:cNvPr>
          <p:cNvSpPr/>
          <p:nvPr/>
        </p:nvSpPr>
        <p:spPr>
          <a:xfrm>
            <a:off x="2541302" y="3054765"/>
            <a:ext cx="959136" cy="43614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7DDFA2-84D9-4FF7-BC77-0BA4A38AAD9F}"/>
              </a:ext>
            </a:extLst>
          </p:cNvPr>
          <p:cNvSpPr/>
          <p:nvPr/>
        </p:nvSpPr>
        <p:spPr>
          <a:xfrm>
            <a:off x="3817652" y="3054765"/>
            <a:ext cx="916273" cy="3980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6EE560-2091-4595-91EA-637655CA236F}"/>
              </a:ext>
            </a:extLst>
          </p:cNvPr>
          <p:cNvSpPr/>
          <p:nvPr/>
        </p:nvSpPr>
        <p:spPr>
          <a:xfrm>
            <a:off x="5091620" y="3073814"/>
            <a:ext cx="916273" cy="3980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601535-5DB4-45BA-BEF7-4EF0F0A7FA9B}"/>
              </a:ext>
            </a:extLst>
          </p:cNvPr>
          <p:cNvSpPr/>
          <p:nvPr/>
        </p:nvSpPr>
        <p:spPr>
          <a:xfrm>
            <a:off x="4055269" y="1965563"/>
            <a:ext cx="483394" cy="3085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363802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F95F-CF61-49C4-B9AA-440049470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Grondboringen-Bemonstering: opmerkingen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718E123-33D6-43EC-BA17-C253A71D1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nl-BE" dirty="0"/>
              <a:t>Vroegere Boordetails:</a:t>
            </a:r>
          </a:p>
          <a:p>
            <a:pPr lvl="1"/>
            <a:r>
              <a:rPr lang="nl-BE" dirty="0"/>
              <a:t>weggelaten </a:t>
            </a:r>
          </a:p>
          <a:p>
            <a:r>
              <a:rPr lang="nl-BE" dirty="0"/>
              <a:t>Oorsprongspositie:</a:t>
            </a:r>
          </a:p>
          <a:p>
            <a:pPr lvl="1"/>
            <a:r>
              <a:rPr lang="nl-BE" dirty="0"/>
              <a:t>Datatype, herbruikbaar voor andere thema’s</a:t>
            </a:r>
          </a:p>
          <a:p>
            <a:r>
              <a:rPr lang="nl-BE" dirty="0"/>
              <a:t>Vroegere Boordetails uitgesplitst:</a:t>
            </a:r>
          </a:p>
          <a:p>
            <a:pPr lvl="1"/>
            <a:r>
              <a:rPr lang="nl-BE" dirty="0"/>
              <a:t>Kleur, Consistentie, Vochtgehalte, Grondwaterstand -&gt; naar Observaties</a:t>
            </a:r>
          </a:p>
          <a:p>
            <a:pPr lvl="1"/>
            <a:r>
              <a:rPr lang="nl-BE" dirty="0"/>
              <a:t>Bekisting, Boorgatdiameter -&gt; naar Boorgat</a:t>
            </a:r>
          </a:p>
          <a:p>
            <a:pPr lvl="1"/>
            <a:r>
              <a:rPr lang="nl-BE" dirty="0"/>
              <a:t>Boormethode -&gt; </a:t>
            </a:r>
            <a:r>
              <a:rPr lang="nl-BE" dirty="0" err="1"/>
              <a:t>spec</a:t>
            </a:r>
            <a:r>
              <a:rPr lang="nl-BE" dirty="0"/>
              <a:t>. van Bemonsteringsprocedure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715725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F95F-CF61-49C4-B9AA-440049470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Grondboringen-Bemonstering: </a:t>
            </a:r>
            <a:r>
              <a:rPr lang="nl-BE" dirty="0" err="1"/>
              <a:t>vb</a:t>
            </a:r>
            <a:endParaRPr lang="nl-BE" dirty="0"/>
          </a:p>
        </p:txBody>
      </p:sp>
      <p:pic>
        <p:nvPicPr>
          <p:cNvPr id="12" name="Picture 11" descr="Diagram&#10;&#10;Description automatically generated">
            <a:extLst>
              <a:ext uri="{FF2B5EF4-FFF2-40B4-BE49-F238E27FC236}">
                <a16:creationId xmlns:a16="http://schemas.microsoft.com/office/drawing/2014/main" id="{0FA33314-78B3-4E70-8C1C-5B7B07FB53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394" y="1782699"/>
            <a:ext cx="10855211" cy="3932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9941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F95F-CF61-49C4-B9AA-440049470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Grondboring-Bemonstering: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FEBC3-BC36-44B4-98C0-7B7A5DAF6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Associatie Boorgat-Grondmonster:</a:t>
            </a:r>
          </a:p>
          <a:p>
            <a:pPr lvl="1"/>
            <a:r>
              <a:rPr lang="nl-BE" dirty="0" err="1"/>
              <a:t>Grondmonster.grondboring</a:t>
            </a:r>
            <a:r>
              <a:rPr lang="nl-BE" dirty="0"/>
              <a:t> heeft </a:t>
            </a:r>
            <a:r>
              <a:rPr lang="nl-BE" dirty="0" err="1"/>
              <a:t>kardinaliteit</a:t>
            </a:r>
            <a:r>
              <a:rPr lang="nl-BE" dirty="0"/>
              <a:t> 1, moet dat niet 0..1 zijn? Niet elk Grondmonster wordt verkregen </a:t>
            </a:r>
            <a:r>
              <a:rPr lang="nl-BE" dirty="0" err="1"/>
              <a:t>dmv</a:t>
            </a:r>
            <a:r>
              <a:rPr lang="nl-BE" dirty="0"/>
              <a:t> een Grondboring.</a:t>
            </a:r>
          </a:p>
        </p:txBody>
      </p:sp>
    </p:spTree>
    <p:extLst>
      <p:ext uri="{BB962C8B-B14F-4D97-AF65-F5344CB8AC3E}">
        <p14:creationId xmlns:p14="http://schemas.microsoft.com/office/powerpoint/2010/main" val="21536000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Graphical user interface&#10;&#10;Description automatically generated">
            <a:extLst>
              <a:ext uri="{FF2B5EF4-FFF2-40B4-BE49-F238E27FC236}">
                <a16:creationId xmlns:a16="http://schemas.microsoft.com/office/drawing/2014/main" id="{4A760CF7-59AD-4057-81BE-C7562D489E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793" y="1690688"/>
            <a:ext cx="10062414" cy="440814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EFF95F-CF61-49C4-B9AA-440049470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Grondboringen-Observaties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A6D231-543C-4A81-942D-26935CD53DC9}"/>
              </a:ext>
            </a:extLst>
          </p:cNvPr>
          <p:cNvSpPr/>
          <p:nvPr/>
        </p:nvSpPr>
        <p:spPr>
          <a:xfrm>
            <a:off x="1997367" y="2552742"/>
            <a:ext cx="1026651" cy="4635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8AA9203-8F6A-4ECF-8E12-F871AB8CBDF0}"/>
              </a:ext>
            </a:extLst>
          </p:cNvPr>
          <p:cNvSpPr/>
          <p:nvPr/>
        </p:nvSpPr>
        <p:spPr>
          <a:xfrm>
            <a:off x="2006332" y="3090624"/>
            <a:ext cx="1026651" cy="4635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A065827-EF58-442A-AA86-3F8AF50AE3B0}"/>
              </a:ext>
            </a:extLst>
          </p:cNvPr>
          <p:cNvSpPr/>
          <p:nvPr/>
        </p:nvSpPr>
        <p:spPr>
          <a:xfrm>
            <a:off x="2006332" y="3628506"/>
            <a:ext cx="1026651" cy="4635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A311A9-8218-4E9C-9BCA-8CEE53DB5A51}"/>
              </a:ext>
            </a:extLst>
          </p:cNvPr>
          <p:cNvSpPr/>
          <p:nvPr/>
        </p:nvSpPr>
        <p:spPr>
          <a:xfrm>
            <a:off x="2015297" y="4166389"/>
            <a:ext cx="1026651" cy="4635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C28A9BF-7931-405A-A535-E7490C0468F8}"/>
              </a:ext>
            </a:extLst>
          </p:cNvPr>
          <p:cNvSpPr/>
          <p:nvPr/>
        </p:nvSpPr>
        <p:spPr>
          <a:xfrm>
            <a:off x="3830648" y="2552741"/>
            <a:ext cx="1214911" cy="4635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E5232C7-48BC-4A67-AB0F-BE4BA3EED74B}"/>
              </a:ext>
            </a:extLst>
          </p:cNvPr>
          <p:cNvSpPr/>
          <p:nvPr/>
        </p:nvSpPr>
        <p:spPr>
          <a:xfrm>
            <a:off x="3754449" y="3126482"/>
            <a:ext cx="1403170" cy="4635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8787962-594C-4E21-986E-857500B3750F}"/>
              </a:ext>
            </a:extLst>
          </p:cNvPr>
          <p:cNvSpPr/>
          <p:nvPr/>
        </p:nvSpPr>
        <p:spPr>
          <a:xfrm>
            <a:off x="3862025" y="3664364"/>
            <a:ext cx="1152158" cy="4635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0AB812-47F1-4E25-A036-793DCE3CADDB}"/>
              </a:ext>
            </a:extLst>
          </p:cNvPr>
          <p:cNvSpPr/>
          <p:nvPr/>
        </p:nvSpPr>
        <p:spPr>
          <a:xfrm>
            <a:off x="4028066" y="4229255"/>
            <a:ext cx="941293" cy="4006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012428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F95F-CF61-49C4-B9AA-440049470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Grondboring-Observaties: opmerkingen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FEBC3-BC36-44B4-98C0-7B7A5DAF6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Korrelverdelingwaarde</a:t>
            </a:r>
            <a:r>
              <a:rPr lang="nl-BE" dirty="0"/>
              <a:t>:</a:t>
            </a:r>
          </a:p>
          <a:p>
            <a:pPr lvl="1"/>
            <a:r>
              <a:rPr lang="nl-BE" dirty="0"/>
              <a:t>Nu opgesplitst in</a:t>
            </a:r>
          </a:p>
          <a:p>
            <a:pPr lvl="2"/>
            <a:r>
              <a:rPr lang="nl-BE" dirty="0" err="1"/>
              <a:t>IntervalKorrelverdelingwaarde</a:t>
            </a:r>
            <a:endParaRPr lang="nl-BE" dirty="0"/>
          </a:p>
          <a:p>
            <a:pPr lvl="2"/>
            <a:r>
              <a:rPr lang="nl-BE" dirty="0" err="1"/>
              <a:t>CumulatieveKorrelverdelingwaarde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881738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F95F-CF61-49C4-B9AA-440049470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300" dirty="0"/>
              <a:t>Grondboringen-Observaties: </a:t>
            </a:r>
            <a:r>
              <a:rPr lang="nl-BE" sz="3300" dirty="0" err="1"/>
              <a:t>vb</a:t>
            </a:r>
            <a:r>
              <a:rPr lang="nl-BE" sz="3300" dirty="0"/>
              <a:t> gespecialiseerde Observatie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98F9A0C7-F5D8-46C9-BF59-96619F6CD7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4275" y="1447800"/>
            <a:ext cx="5683450" cy="5133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4279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F95F-CF61-49C4-B9AA-440049470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600" dirty="0"/>
              <a:t>Grondboringen-Observaties: </a:t>
            </a:r>
            <a:r>
              <a:rPr lang="nl-BE" sz="3600" dirty="0" err="1"/>
              <a:t>vb</a:t>
            </a:r>
            <a:r>
              <a:rPr lang="nl-BE" sz="3600" dirty="0"/>
              <a:t> generieke Observatie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DE8F29B8-6A6D-4CA0-8C20-B7AFFBAD98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1087" y="1690688"/>
            <a:ext cx="10029825" cy="4469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9431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F95F-CF61-49C4-B9AA-440049470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Grondboringen-Observaties: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1F829-37C1-4254-98E6-62510F7231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nl-BE" sz="2400" dirty="0"/>
              <a:t>Korrelverdeling:</a:t>
            </a:r>
          </a:p>
          <a:p>
            <a:pPr lvl="1"/>
            <a:r>
              <a:rPr lang="nl-BE" sz="2000" dirty="0" err="1"/>
              <a:t>Korrelverdeling.geobserveerdObject</a:t>
            </a:r>
            <a:r>
              <a:rPr lang="nl-BE" sz="2000" dirty="0"/>
              <a:t> is </a:t>
            </a:r>
            <a:r>
              <a:rPr lang="nl-BE" sz="2000" dirty="0" err="1"/>
              <a:t>redefine</a:t>
            </a:r>
            <a:r>
              <a:rPr lang="nl-BE" sz="2000" dirty="0"/>
              <a:t> van </a:t>
            </a:r>
            <a:r>
              <a:rPr lang="nl-BE" sz="2000" dirty="0" err="1"/>
              <a:t>Observatie.geobserveerdObject</a:t>
            </a:r>
            <a:r>
              <a:rPr lang="nl-BE" sz="2000" dirty="0"/>
              <a:t> met Grondmonster als datatype. Beter geen </a:t>
            </a:r>
            <a:r>
              <a:rPr lang="nl-BE" sz="2000" dirty="0" err="1"/>
              <a:t>redefine</a:t>
            </a:r>
            <a:r>
              <a:rPr lang="nl-BE" sz="2000" dirty="0"/>
              <a:t>? Want ook van vloeistof (en zelfs lucht) is Korrelverdeling te bepalen te bepalen. Korrelverdeling is dan voor andere thema’s ook bruikbaar.</a:t>
            </a:r>
          </a:p>
          <a:p>
            <a:r>
              <a:rPr lang="nl-BE" sz="2400" dirty="0"/>
              <a:t>Doorlatendheid:</a:t>
            </a:r>
          </a:p>
          <a:p>
            <a:pPr lvl="1"/>
            <a:r>
              <a:rPr lang="nl-BE" sz="2000" dirty="0"/>
              <a:t>Teveel gericht op 1 soort Doorlatendheidsproef? Er zijn nl veel methodes om doorlatendheid te bepalen (zie bv </a:t>
            </a:r>
            <a:r>
              <a:rPr lang="nl-BE" sz="2000" dirty="0">
                <a:hlinkClick r:id="rId2"/>
              </a:rPr>
              <a:t>link</a:t>
            </a:r>
            <a:r>
              <a:rPr lang="nl-BE" sz="2000" dirty="0"/>
              <a:t> p37). Niet elke Doorlatendheidsproef is overigens een Meetreeks (met specifiek p als meetpuntparameter).</a:t>
            </a:r>
          </a:p>
          <a:p>
            <a:r>
              <a:rPr lang="nl-BE" sz="2400" dirty="0"/>
              <a:t>Schuifweerstand, Samendrukbaarheid:</a:t>
            </a:r>
          </a:p>
          <a:p>
            <a:pPr lvl="1"/>
            <a:r>
              <a:rPr lang="nl-BE" sz="2000" dirty="0"/>
              <a:t>Gelijkaardige opmerking.</a:t>
            </a:r>
          </a:p>
          <a:p>
            <a:r>
              <a:rPr lang="nl-BE" sz="2400" dirty="0"/>
              <a:t>Schuifweerstand:</a:t>
            </a:r>
          </a:p>
          <a:p>
            <a:pPr lvl="1"/>
            <a:r>
              <a:rPr lang="nl-BE" sz="2000" dirty="0"/>
              <a:t>Correct gemodelleerd?</a:t>
            </a:r>
          </a:p>
        </p:txBody>
      </p:sp>
    </p:spTree>
    <p:extLst>
      <p:ext uri="{BB962C8B-B14F-4D97-AF65-F5344CB8AC3E}">
        <p14:creationId xmlns:p14="http://schemas.microsoft.com/office/powerpoint/2010/main" val="1548277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F95F-CF61-49C4-B9AA-440049470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Toevoegingen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FEBC3-BC36-44B4-98C0-7B7A5DAF6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Uit:</a:t>
            </a:r>
          </a:p>
          <a:p>
            <a:pPr lvl="1"/>
            <a:r>
              <a:rPr lang="nl-BE" dirty="0"/>
              <a:t>SSN/SOSA: </a:t>
            </a:r>
            <a:r>
              <a:rPr lang="nl-BE" dirty="0">
                <a:hlinkClick r:id="rId2"/>
              </a:rPr>
              <a:t>https://www.w3.org/TR/vocab-ssn/</a:t>
            </a:r>
            <a:endParaRPr lang="nl-BE" dirty="0"/>
          </a:p>
          <a:p>
            <a:pPr lvl="1"/>
            <a:r>
              <a:rPr lang="nl-BE" dirty="0"/>
              <a:t>SSN/SOSA-</a:t>
            </a:r>
            <a:r>
              <a:rPr lang="nl-BE" dirty="0" err="1"/>
              <a:t>extensions</a:t>
            </a:r>
            <a:r>
              <a:rPr lang="nl-BE" dirty="0"/>
              <a:t>: </a:t>
            </a:r>
            <a:r>
              <a:rPr lang="nl-BE" dirty="0">
                <a:hlinkClick r:id="rId3"/>
              </a:rPr>
              <a:t>https://www.w3.org/TR/vocab-ssn-ext/</a:t>
            </a:r>
            <a:r>
              <a:rPr lang="nl-BE" dirty="0"/>
              <a:t>  </a:t>
            </a:r>
          </a:p>
          <a:p>
            <a:pPr lvl="1"/>
            <a:r>
              <a:rPr lang="nl-BE" dirty="0"/>
              <a:t>FIWARE</a:t>
            </a:r>
          </a:p>
          <a:p>
            <a:pPr lvl="1"/>
            <a:r>
              <a:rPr lang="nl-BE" dirty="0" err="1"/>
              <a:t>DublinCore</a:t>
            </a:r>
            <a:endParaRPr lang="nl-BE" dirty="0"/>
          </a:p>
          <a:p>
            <a:pPr lvl="1"/>
            <a:r>
              <a:rPr lang="nl-BE" dirty="0" err="1"/>
              <a:t>ObservatiesEnMetingen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5672931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F95F-CF61-49C4-B9AA-440049470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be</a:t>
            </a:r>
            <a:r>
              <a:rPr lang="nl-BE" dirty="0"/>
              <a:t> </a:t>
            </a:r>
            <a:r>
              <a:rPr lang="nl-BE" dirty="0" err="1"/>
              <a:t>continued</a:t>
            </a:r>
            <a:r>
              <a:rPr lang="nl-BE" dirty="0"/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FEBC3-BC36-44B4-98C0-7B7A5DAF6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77997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iagram, schematic&#10;&#10;Description automatically generated">
            <a:extLst>
              <a:ext uri="{FF2B5EF4-FFF2-40B4-BE49-F238E27FC236}">
                <a16:creationId xmlns:a16="http://schemas.microsoft.com/office/drawing/2014/main" id="{9B50C6DF-C33E-469C-BF78-7A534F8C72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86" y="1861340"/>
            <a:ext cx="11020425" cy="40454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EFF95F-CF61-49C4-B9AA-440049470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=&gt; Nieuw AP </a:t>
            </a:r>
            <a:r>
              <a:rPr lang="nl-BE" dirty="0" err="1"/>
              <a:t>SensorenEnBemonstering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68978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F95F-CF61-49C4-B9AA-440049470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=&gt; Nieuw AP </a:t>
            </a:r>
            <a:r>
              <a:rPr lang="nl-BE" dirty="0" err="1"/>
              <a:t>SensorenEnBemonstering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FEBC3-BC36-44B4-98C0-7B7A5DAF6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Aanpak OSLO Bodem &amp; Ondergrond = aanpak OSLO Air &amp; Water</a:t>
            </a:r>
          </a:p>
          <a:p>
            <a:r>
              <a:rPr lang="nl-BE" dirty="0"/>
              <a:t>TODO: Zelfde AP maar dan vertaald</a:t>
            </a:r>
          </a:p>
          <a:p>
            <a:r>
              <a:rPr lang="nl-BE" dirty="0"/>
              <a:t>Meer uitgebreide </a:t>
            </a:r>
            <a:r>
              <a:rPr lang="nl-BE" dirty="0" err="1"/>
              <a:t>toolkit</a:t>
            </a:r>
            <a:r>
              <a:rPr lang="nl-BE" dirty="0"/>
              <a:t> dan vroeger voor:</a:t>
            </a:r>
          </a:p>
          <a:p>
            <a:pPr lvl="1"/>
            <a:r>
              <a:rPr lang="nl-BE" dirty="0"/>
              <a:t>Generieke Bemonstering &amp; Observaties</a:t>
            </a:r>
          </a:p>
          <a:p>
            <a:pPr lvl="1"/>
            <a:r>
              <a:rPr lang="nl-BE" dirty="0"/>
              <a:t>Specialisatie per B&amp;O domein</a:t>
            </a:r>
          </a:p>
          <a:p>
            <a:pPr lvl="1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308026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F95F-CF61-49C4-B9AA-440049470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Uit SSN/SOSA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FEBC3-BC36-44B4-98C0-7B7A5DAF6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Toegevoegd</a:t>
            </a:r>
          </a:p>
          <a:p>
            <a:pPr lvl="1"/>
            <a:r>
              <a:rPr lang="nl-BE" dirty="0"/>
              <a:t>Sensor</a:t>
            </a:r>
          </a:p>
          <a:p>
            <a:pPr lvl="1"/>
            <a:r>
              <a:rPr lang="nl-BE" dirty="0"/>
              <a:t>Observatieprocedure</a:t>
            </a:r>
          </a:p>
          <a:p>
            <a:pPr lvl="1"/>
            <a:r>
              <a:rPr lang="nl-BE" dirty="0"/>
              <a:t>Platform</a:t>
            </a:r>
          </a:p>
          <a:p>
            <a:pPr lvl="1"/>
            <a:r>
              <a:rPr lang="nl-BE" dirty="0"/>
              <a:t>Systeem</a:t>
            </a:r>
          </a:p>
          <a:p>
            <a:pPr lvl="1"/>
            <a:r>
              <a:rPr lang="nl-BE" dirty="0"/>
              <a:t>Bemonstering</a:t>
            </a:r>
          </a:p>
          <a:p>
            <a:pPr lvl="1"/>
            <a:r>
              <a:rPr lang="nl-BE" dirty="0" err="1"/>
              <a:t>Bemonsteraar</a:t>
            </a:r>
            <a:endParaRPr lang="nl-BE" dirty="0"/>
          </a:p>
          <a:p>
            <a:pPr lvl="1"/>
            <a:r>
              <a:rPr lang="nl-BE" dirty="0"/>
              <a:t>Bemonsteringsprocedure</a:t>
            </a:r>
          </a:p>
          <a:p>
            <a:pPr lvl="1"/>
            <a:r>
              <a:rPr lang="nl-BE" dirty="0"/>
              <a:t>Input</a:t>
            </a:r>
          </a:p>
          <a:p>
            <a:pPr lvl="1"/>
            <a:r>
              <a:rPr lang="nl-BE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493186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Diagram, schematic&#10;&#10;Description automatically generated">
            <a:extLst>
              <a:ext uri="{FF2B5EF4-FFF2-40B4-BE49-F238E27FC236}">
                <a16:creationId xmlns:a16="http://schemas.microsoft.com/office/drawing/2014/main" id="{3D0D0E42-6DBC-46B0-B7ED-0B41DFD4BD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786" y="1861340"/>
            <a:ext cx="11020425" cy="40454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EFF95F-CF61-49C4-B9AA-440049470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Uit SSN/SOSA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3745C4-B378-4C11-9767-C33D6E14D0C5}"/>
              </a:ext>
            </a:extLst>
          </p:cNvPr>
          <p:cNvSpPr/>
          <p:nvPr/>
        </p:nvSpPr>
        <p:spPr>
          <a:xfrm>
            <a:off x="6870609" y="2505400"/>
            <a:ext cx="461962" cy="3742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EE17C0-B9E8-4F41-AFEE-6CBA3285CFAC}"/>
              </a:ext>
            </a:extLst>
          </p:cNvPr>
          <p:cNvSpPr/>
          <p:nvPr/>
        </p:nvSpPr>
        <p:spPr>
          <a:xfrm>
            <a:off x="6794408" y="3109691"/>
            <a:ext cx="620379" cy="4128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1DA3AB-D07F-48F3-8C81-B3471D7057BE}"/>
              </a:ext>
            </a:extLst>
          </p:cNvPr>
          <p:cNvSpPr/>
          <p:nvPr/>
        </p:nvSpPr>
        <p:spPr>
          <a:xfrm>
            <a:off x="7953375" y="2459456"/>
            <a:ext cx="566737" cy="4218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820A837-AB4A-47EF-964E-E0ECEFB3E7AC}"/>
              </a:ext>
            </a:extLst>
          </p:cNvPr>
          <p:cNvSpPr/>
          <p:nvPr/>
        </p:nvSpPr>
        <p:spPr>
          <a:xfrm>
            <a:off x="6770596" y="1869185"/>
            <a:ext cx="676275" cy="4812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B62C93-825C-43CE-862C-68473BC5FDAC}"/>
              </a:ext>
            </a:extLst>
          </p:cNvPr>
          <p:cNvSpPr/>
          <p:nvPr/>
        </p:nvSpPr>
        <p:spPr>
          <a:xfrm>
            <a:off x="1695452" y="3048604"/>
            <a:ext cx="676275" cy="4812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BB1BF8-F020-4960-9AC0-C6BDFB735426}"/>
              </a:ext>
            </a:extLst>
          </p:cNvPr>
          <p:cNvSpPr/>
          <p:nvPr/>
        </p:nvSpPr>
        <p:spPr>
          <a:xfrm>
            <a:off x="709612" y="2468981"/>
            <a:ext cx="461963" cy="3742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04D3738-D168-4325-966D-EBA75CA9B7D0}"/>
              </a:ext>
            </a:extLst>
          </p:cNvPr>
          <p:cNvSpPr/>
          <p:nvPr/>
        </p:nvSpPr>
        <p:spPr>
          <a:xfrm>
            <a:off x="627458" y="3102118"/>
            <a:ext cx="626269" cy="37423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901359B-B205-4189-B130-1E6835CBAB5E}"/>
              </a:ext>
            </a:extLst>
          </p:cNvPr>
          <p:cNvSpPr/>
          <p:nvPr/>
        </p:nvSpPr>
        <p:spPr>
          <a:xfrm>
            <a:off x="6517771" y="4603937"/>
            <a:ext cx="406627" cy="2997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B76E570-B6F3-4100-9EA5-523476BF7A36}"/>
              </a:ext>
            </a:extLst>
          </p:cNvPr>
          <p:cNvSpPr/>
          <p:nvPr/>
        </p:nvSpPr>
        <p:spPr>
          <a:xfrm>
            <a:off x="7217018" y="4594972"/>
            <a:ext cx="406627" cy="2997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47673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FF95F-CF61-49C4-B9AA-440049470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Uit SSN/SOSA-</a:t>
            </a:r>
            <a:r>
              <a:rPr lang="nl-BE" dirty="0" err="1"/>
              <a:t>extensions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FEBC3-BC36-44B4-98C0-7B7A5DAF6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Toegevoegd</a:t>
            </a:r>
          </a:p>
          <a:p>
            <a:pPr lvl="1"/>
            <a:r>
              <a:rPr lang="nl-BE" dirty="0"/>
              <a:t>Observatieverzameling</a:t>
            </a:r>
          </a:p>
        </p:txBody>
      </p:sp>
    </p:spTree>
    <p:extLst>
      <p:ext uri="{BB962C8B-B14F-4D97-AF65-F5344CB8AC3E}">
        <p14:creationId xmlns:p14="http://schemas.microsoft.com/office/powerpoint/2010/main" val="3285285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7011</TotalTime>
  <Words>723</Words>
  <Application>Microsoft Office PowerPoint</Application>
  <PresentationFormat>Widescreen</PresentationFormat>
  <Paragraphs>238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Arial</vt:lpstr>
      <vt:lpstr>Calibri</vt:lpstr>
      <vt:lpstr>Calibri Light</vt:lpstr>
      <vt:lpstr>Office Theme</vt:lpstr>
      <vt:lpstr>Werkgroep consolidatie B&amp;0</vt:lpstr>
      <vt:lpstr>Inhoud</vt:lpstr>
      <vt:lpstr>ObservatiesEnMetingen</vt:lpstr>
      <vt:lpstr>Toevoegingen</vt:lpstr>
      <vt:lpstr>=&gt; Nieuw AP SensorenEnBemonstering</vt:lpstr>
      <vt:lpstr>=&gt; Nieuw AP SensorenEnBemonstering</vt:lpstr>
      <vt:lpstr>Uit SSN/SOSA</vt:lpstr>
      <vt:lpstr>Uit SSN/SOSA</vt:lpstr>
      <vt:lpstr>Uit SSN/SOSA-extensions</vt:lpstr>
      <vt:lpstr>Uit SSN/SOSA-extensions</vt:lpstr>
      <vt:lpstr>Uit FIWARE</vt:lpstr>
      <vt:lpstr>Uit FIWARE</vt:lpstr>
      <vt:lpstr>Uit DublinCore</vt:lpstr>
      <vt:lpstr>Uit DublinCore</vt:lpstr>
      <vt:lpstr>Uit ObservatiesEnMetingen</vt:lpstr>
      <vt:lpstr>Uit ObservatiesEnMetingen</vt:lpstr>
      <vt:lpstr>=&gt; Nieuw AP SensorenEnBemonstering</vt:lpstr>
      <vt:lpstr>=&gt; Nieuw AP SensorenEnBemonstering: opmerkingen</vt:lpstr>
      <vt:lpstr>=&gt; Nieuw AP SensorenEnBemonstering: vb</vt:lpstr>
      <vt:lpstr>Specialisaties voor B&amp;O</vt:lpstr>
      <vt:lpstr>Specialisaties voor B&amp;O: Bemonstering</vt:lpstr>
      <vt:lpstr>Specialisaties voor B&amp;O: RuimtelijkBemonsteringsobject</vt:lpstr>
      <vt:lpstr>Specialisaties voor B&amp;O: Monster</vt:lpstr>
      <vt:lpstr>Specialisaties voor B&amp;O: Observatie</vt:lpstr>
      <vt:lpstr>Specialisaties voor B&amp;O: Observatie (Interpretatie)</vt:lpstr>
      <vt:lpstr>Specialisaties voor B&amp;O: Sensor</vt:lpstr>
      <vt:lpstr>Specialisaties voor B&amp;O: Domeinobject</vt:lpstr>
      <vt:lpstr>Toepassing op de B&amp;O thema’s</vt:lpstr>
      <vt:lpstr>Toepassing op de B&amp;O thema’s</vt:lpstr>
      <vt:lpstr>Grondboringen</vt:lpstr>
      <vt:lpstr>Grondboringen-Bemonstering</vt:lpstr>
      <vt:lpstr>Grondboringen-Bemonstering: opmerkingen</vt:lpstr>
      <vt:lpstr>Grondboringen-Bemonstering: vb</vt:lpstr>
      <vt:lpstr>Grondboring-Bemonstering: issues</vt:lpstr>
      <vt:lpstr>Grondboringen-Observaties</vt:lpstr>
      <vt:lpstr>Grondboring-Observaties: opmerkingen</vt:lpstr>
      <vt:lpstr>Grondboringen-Observaties: vb gespecialiseerde Observatie</vt:lpstr>
      <vt:lpstr>Grondboringen-Observaties: vb generieke Observatie</vt:lpstr>
      <vt:lpstr>Grondboringen-Observaties: issues</vt:lpstr>
      <vt:lpstr>To be continued…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Consolidatie B&amp;0</dc:title>
  <dc:creator>Thijs Geert</dc:creator>
  <cp:lastModifiedBy>Thijs Geert</cp:lastModifiedBy>
  <cp:revision>27</cp:revision>
  <dcterms:created xsi:type="dcterms:W3CDTF">2021-05-17T09:23:54Z</dcterms:created>
  <dcterms:modified xsi:type="dcterms:W3CDTF">2021-05-27T13:54:08Z</dcterms:modified>
</cp:coreProperties>
</file>