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2" r:id="rId9"/>
    <p:sldId id="261" r:id="rId10"/>
    <p:sldId id="263" r:id="rId11"/>
    <p:sldId id="266" r:id="rId1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B820F8-9725-4AB7-AC62-6EF338CD1F66}" v="4" dt="2021-05-18T21:09:50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DB8E-98FC-4A2B-B334-B4D26A4E9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891A7-4217-44E7-A052-F7F685596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9AB32-7722-41CD-9AE1-6B060328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17/05/2021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08C9C-97D5-4B71-8E0C-71F6713E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11723-AB77-4A62-A5C8-A9F0D618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784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D3D3-07C6-41E5-BEE2-56334B72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11675-E5EF-4BBB-A65D-C005B7719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562F9-7F84-46E7-B1E0-138DB127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17/05/2021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3E565-6EE8-4BDC-BEA0-8F5F6070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C2B80-A430-4099-AF63-B811D95F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541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D150F-0F47-4703-8050-29646FC95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87E94-5C4F-4C30-84EF-997CD927D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E56CA-1D6C-47B1-96FD-1B242C48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17/05/2021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6888D-055B-4ADB-8206-79DD606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5AA6D-A050-418B-B367-D1436891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867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41CB-ACDB-4B16-A30D-9CB492F7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923F-D5A5-4E48-8415-C11CCCCE6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44468-20D3-4929-852A-74AEE457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17/05/2021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CAB3F-FB8A-44AB-8DD8-B8C96211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08C49-F3C9-49C7-9E2A-F4914C6E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475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265F-9C08-48EA-9E62-14ED853F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A2530-2B04-4377-B2C5-DE9A89AB4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69A12-94A8-4D4C-8285-ABA50EE2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17/05/2021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F23E4-DB4F-48D5-B7B3-CC4AC8F9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E8403-4A76-4422-8BF9-BDE7A296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16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C915-4FAF-4A76-803C-F7177206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C8BA2-07AD-4B7D-AC66-181DBB4C3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427BB-F78D-49F5-A354-1B7AC2C8F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78AEC-71B7-4C06-9C57-4A436146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17/05/2021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03744-31D1-4A0F-831B-6CB89310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18D7B-7CDC-4205-8233-F74A7BD6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118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C5C7-6051-4DA1-9B07-11A37D8E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8FD1A-4529-4A31-BD52-3668C69DE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B3D7B-3995-4976-9B32-FF7D62FC1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754A6-D5EB-499A-814C-7071BE35A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F8DC0-D20A-4528-98AB-113D9D692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955EA-E823-44FB-8B53-9ED83980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17/05/2021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1CA02-D137-484A-9EE6-27CA2744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49B99-2CFB-49DD-B484-3C2B9A95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781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5723-5F72-4AE0-99BD-F245E18A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58E64-7D95-4CB2-B4A8-4596BED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17/05/2021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8ABF4-D893-48AD-A744-8131E4A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7BA1B-F141-4927-A89C-26DA4CE2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115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9361F-7C7E-4034-AF06-22510127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17/05/2021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21EC5-3741-49F3-BE25-7BDB9CF1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4684C-15D1-417E-8467-CB7DF5FE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23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0D64-E680-4D2A-BB8D-33ADE250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2C4DB-7A73-465B-B042-42E1189E3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1CA6A-29F2-4DAD-97B6-36B641ABD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3F428-807C-48A3-AD3E-F2E3C855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17/05/2021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E8DD2-F53C-4DAB-A67F-2658628C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65359-D3D1-4F2A-B91E-3F194ABA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409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D966-AEF3-45E3-A946-5386B9564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295C0-18AA-4AE6-BB2E-5587B56F0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78E5B-5E38-4D49-9949-B32E103C0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67761-A981-45B7-8348-513E839A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17/05/2021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F2F8C-F1A1-45C7-BA0D-2523FA48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0E71-1179-4CB9-BE81-30FB92C4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554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D7122-85C3-45E1-BCC5-4BA69B01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21620-9006-472A-BC6F-2D922E407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AFD44-83B0-454D-AE78-7B7565E6E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4D874-1312-4A59-A9D3-4C46B62B3F8C}" type="datetimeFigureOut">
              <a:rPr lang="nl-BE" smtClean="0"/>
              <a:t>17/05/2021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58FF6-8E6A-42DE-9484-FC4CE3044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D10F1-328F-4D99-9064-D37819C5C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68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vocab-ss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92A7-5C6D-4503-9043-CF7000AD3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Brainstorm consolidatie B&amp;0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EC89E-D081-475D-AA78-E449B530D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964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Objectdiagram AP Grondboringen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2829BEB-1B48-486F-9722-9F8717F12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4" y="1690688"/>
            <a:ext cx="11670329" cy="422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TODO’s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Nieuw AP </a:t>
            </a:r>
            <a:r>
              <a:rPr lang="nl-BE" dirty="0" err="1"/>
              <a:t>ObservatiesEnSensoren</a:t>
            </a:r>
            <a:endParaRPr lang="nl-BE" dirty="0"/>
          </a:p>
          <a:p>
            <a:r>
              <a:rPr lang="nl-BE" dirty="0"/>
              <a:t>Nieuw AP Boorstaat</a:t>
            </a:r>
          </a:p>
          <a:p>
            <a:r>
              <a:rPr lang="nl-BE" dirty="0"/>
              <a:t>Toepassing nieuwe </a:t>
            </a:r>
            <a:r>
              <a:rPr lang="nl-BE" dirty="0" err="1"/>
              <a:t>AP’s</a:t>
            </a:r>
            <a:r>
              <a:rPr lang="nl-BE" dirty="0"/>
              <a:t> op andere thema’s</a:t>
            </a:r>
          </a:p>
          <a:p>
            <a:r>
              <a:rPr lang="nl-BE" dirty="0"/>
              <a:t>Objectdiagrammen</a:t>
            </a:r>
          </a:p>
          <a:p>
            <a:r>
              <a:rPr lang="nl-BE" dirty="0" err="1"/>
              <a:t>SystemCapabilities</a:t>
            </a:r>
            <a:r>
              <a:rPr lang="nl-BE" dirty="0"/>
              <a:t>/-Range/-</a:t>
            </a:r>
            <a:r>
              <a:rPr lang="nl-BE" dirty="0" err="1"/>
              <a:t>SurvivalRange</a:t>
            </a:r>
            <a:endParaRPr lang="nl-BE" dirty="0"/>
          </a:p>
          <a:p>
            <a:r>
              <a:rPr lang="nl-BE" dirty="0"/>
              <a:t>(Definities, publicatie)</a:t>
            </a:r>
          </a:p>
        </p:txBody>
      </p:sp>
    </p:spTree>
    <p:extLst>
      <p:ext uri="{BB962C8B-B14F-4D97-AF65-F5344CB8AC3E}">
        <p14:creationId xmlns:p14="http://schemas.microsoft.com/office/powerpoint/2010/main" val="180783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SSN/SOSA</a:t>
            </a:r>
          </a:p>
          <a:p>
            <a:r>
              <a:rPr lang="nl-BE" dirty="0"/>
              <a:t>Nieuw AP </a:t>
            </a:r>
            <a:r>
              <a:rPr lang="nl-BE" dirty="0" err="1"/>
              <a:t>ObservatiesEnBemonstering</a:t>
            </a:r>
            <a:endParaRPr lang="nl-BE" dirty="0"/>
          </a:p>
          <a:p>
            <a:r>
              <a:rPr lang="nl-BE" dirty="0"/>
              <a:t>Toepassing AP </a:t>
            </a:r>
            <a:r>
              <a:rPr lang="nl-BE" dirty="0" err="1"/>
              <a:t>ObservatiesEnBemonstering</a:t>
            </a:r>
            <a:r>
              <a:rPr lang="nl-BE" dirty="0"/>
              <a:t> op Grondboringen</a:t>
            </a:r>
          </a:p>
          <a:p>
            <a:r>
              <a:rPr lang="nl-BE" dirty="0" err="1"/>
              <a:t>TODO’s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6524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SSN/SOSA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Zie </a:t>
            </a:r>
            <a:r>
              <a:rPr lang="nl-BE" dirty="0">
                <a:hlinkClick r:id="rId2"/>
              </a:rPr>
              <a:t>https://www.w3.org/TR/vocab-ssn/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729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 </a:t>
            </a:r>
            <a:r>
              <a:rPr lang="nl-BE" dirty="0" err="1"/>
              <a:t>ObservatiesEnBemonstering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Komt neer op: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Toevoegen van enkele SSN/SOSA klassen aan ISO O&amp;M klasse voor Bemonstering, namelijk:</a:t>
            </a:r>
          </a:p>
          <a:p>
            <a:pPr lvl="2"/>
            <a:r>
              <a:rPr lang="nl-BE" dirty="0"/>
              <a:t>Bemonstering</a:t>
            </a:r>
          </a:p>
          <a:p>
            <a:pPr lvl="2"/>
            <a:r>
              <a:rPr lang="nl-BE" dirty="0" err="1"/>
              <a:t>Bemonsteraar</a:t>
            </a:r>
            <a:endParaRPr lang="nl-BE" dirty="0"/>
          </a:p>
          <a:p>
            <a:pPr lvl="2"/>
            <a:r>
              <a:rPr lang="nl-BE" dirty="0"/>
              <a:t>Bemonsteringsprocedure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Toevoegen van de klasse Domeinobject</a:t>
            </a:r>
          </a:p>
        </p:txBody>
      </p:sp>
    </p:spTree>
    <p:extLst>
      <p:ext uri="{BB962C8B-B14F-4D97-AF65-F5344CB8AC3E}">
        <p14:creationId xmlns:p14="http://schemas.microsoft.com/office/powerpoint/2010/main" val="249318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 </a:t>
            </a:r>
            <a:r>
              <a:rPr lang="nl-BE" dirty="0" err="1"/>
              <a:t>ObservatiesEnBemonstering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528241-E2EC-4E10-87D5-73A219087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33250"/>
            <a:ext cx="10591800" cy="50315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62F5519-9E2E-47A4-9B8F-B0A50CAE531C}"/>
              </a:ext>
            </a:extLst>
          </p:cNvPr>
          <p:cNvSpPr/>
          <p:nvPr/>
        </p:nvSpPr>
        <p:spPr>
          <a:xfrm>
            <a:off x="633663" y="4668252"/>
            <a:ext cx="1283368" cy="712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BBC48B-14AD-4484-BD9E-D576E359ECC5}"/>
              </a:ext>
            </a:extLst>
          </p:cNvPr>
          <p:cNvSpPr/>
          <p:nvPr/>
        </p:nvSpPr>
        <p:spPr>
          <a:xfrm>
            <a:off x="2574758" y="4668252"/>
            <a:ext cx="1283368" cy="712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250793-A002-473A-AD3B-9ABDB18CC1C3}"/>
              </a:ext>
            </a:extLst>
          </p:cNvPr>
          <p:cNvSpPr/>
          <p:nvPr/>
        </p:nvSpPr>
        <p:spPr>
          <a:xfrm>
            <a:off x="3866148" y="2831431"/>
            <a:ext cx="1283368" cy="712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A756DE-0F35-46C0-A053-DD975BC5E1A1}"/>
              </a:ext>
            </a:extLst>
          </p:cNvPr>
          <p:cNvSpPr/>
          <p:nvPr/>
        </p:nvSpPr>
        <p:spPr>
          <a:xfrm>
            <a:off x="5340016" y="2839189"/>
            <a:ext cx="1283368" cy="712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708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2A5DDF4-4D78-46DC-91E0-4433C03C1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66" y="1533251"/>
            <a:ext cx="10764467" cy="51136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 </a:t>
            </a:r>
            <a:r>
              <a:rPr lang="nl-BE" dirty="0" err="1"/>
              <a:t>ObservatiesEnBemonstering</a:t>
            </a:r>
            <a:endParaRPr lang="nl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2F5519-9E2E-47A4-9B8F-B0A50CAE531C}"/>
              </a:ext>
            </a:extLst>
          </p:cNvPr>
          <p:cNvSpPr/>
          <p:nvPr/>
        </p:nvSpPr>
        <p:spPr>
          <a:xfrm>
            <a:off x="633663" y="4668252"/>
            <a:ext cx="1283368" cy="712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BBC48B-14AD-4484-BD9E-D576E359ECC5}"/>
              </a:ext>
            </a:extLst>
          </p:cNvPr>
          <p:cNvSpPr/>
          <p:nvPr/>
        </p:nvSpPr>
        <p:spPr>
          <a:xfrm>
            <a:off x="2574758" y="4668252"/>
            <a:ext cx="1283368" cy="712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250793-A002-473A-AD3B-9ABDB18CC1C3}"/>
              </a:ext>
            </a:extLst>
          </p:cNvPr>
          <p:cNvSpPr/>
          <p:nvPr/>
        </p:nvSpPr>
        <p:spPr>
          <a:xfrm>
            <a:off x="3866148" y="2831431"/>
            <a:ext cx="1283368" cy="712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A756DE-0F35-46C0-A053-DD975BC5E1A1}"/>
              </a:ext>
            </a:extLst>
          </p:cNvPr>
          <p:cNvSpPr/>
          <p:nvPr/>
        </p:nvSpPr>
        <p:spPr>
          <a:xfrm>
            <a:off x="5340016" y="2839189"/>
            <a:ext cx="1283368" cy="712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146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Objectdiagram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8F7E370-9B8B-4871-8A9C-9B620B33D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8" y="1624013"/>
            <a:ext cx="10888977" cy="444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6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Toepassing op AP Grondboringen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Komt neer op:</a:t>
            </a:r>
          </a:p>
          <a:p>
            <a:pPr lvl="1"/>
            <a:r>
              <a:rPr lang="nl-BE" dirty="0"/>
              <a:t>Toevoegen van specialisaties, namelijk:</a:t>
            </a:r>
          </a:p>
          <a:p>
            <a:pPr lvl="2"/>
            <a:r>
              <a:rPr lang="nl-BE" dirty="0"/>
              <a:t>Grondboring = Bemonstering</a:t>
            </a:r>
          </a:p>
          <a:p>
            <a:pPr lvl="2"/>
            <a:r>
              <a:rPr lang="nl-BE" dirty="0"/>
              <a:t>Boor = </a:t>
            </a:r>
            <a:r>
              <a:rPr lang="nl-BE" dirty="0" err="1"/>
              <a:t>Bemonsteraar</a:t>
            </a:r>
            <a:endParaRPr lang="nl-BE" dirty="0"/>
          </a:p>
          <a:p>
            <a:pPr lvl="2"/>
            <a:r>
              <a:rPr lang="nl-BE" dirty="0"/>
              <a:t>Boormethode = Bemonsteringsprocedure</a:t>
            </a:r>
          </a:p>
          <a:p>
            <a:pPr lvl="2"/>
            <a:r>
              <a:rPr lang="nl-BE" dirty="0"/>
              <a:t>Boorgat = </a:t>
            </a:r>
            <a:r>
              <a:rPr lang="nl-BE" dirty="0" err="1"/>
              <a:t>RuimtelijkBemonsteringsobject</a:t>
            </a:r>
            <a:r>
              <a:rPr lang="nl-BE" dirty="0"/>
              <a:t> </a:t>
            </a:r>
            <a:r>
              <a:rPr lang="nl-BE" dirty="0" err="1"/>
              <a:t>vh</a:t>
            </a:r>
            <a:r>
              <a:rPr lang="nl-BE" dirty="0"/>
              <a:t> type Bemonsteringscurve</a:t>
            </a:r>
          </a:p>
          <a:p>
            <a:pPr lvl="2"/>
            <a:r>
              <a:rPr lang="nl-BE" dirty="0"/>
              <a:t>Grondmonster = Monster</a:t>
            </a:r>
          </a:p>
          <a:p>
            <a:pPr lvl="2"/>
            <a:r>
              <a:rPr lang="nl-BE" dirty="0"/>
              <a:t>Grondobject = Domeinobject</a:t>
            </a:r>
          </a:p>
        </p:txBody>
      </p:sp>
    </p:spTree>
    <p:extLst>
      <p:ext uri="{BB962C8B-B14F-4D97-AF65-F5344CB8AC3E}">
        <p14:creationId xmlns:p14="http://schemas.microsoft.com/office/powerpoint/2010/main" val="357490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20D1C299-8E22-42F2-8C3F-E98A7F818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91" y="1449890"/>
            <a:ext cx="8093645" cy="50429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Toepassing op AP Grondboringen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72C807-3912-4C00-85A7-3F7CC185B813}"/>
              </a:ext>
            </a:extLst>
          </p:cNvPr>
          <p:cNvSpPr/>
          <p:nvPr/>
        </p:nvSpPr>
        <p:spPr>
          <a:xfrm>
            <a:off x="2049176" y="3288632"/>
            <a:ext cx="1472065" cy="561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39F5ED-76DC-4C20-A32D-B127DFDB37B2}"/>
              </a:ext>
            </a:extLst>
          </p:cNvPr>
          <p:cNvSpPr/>
          <p:nvPr/>
        </p:nvSpPr>
        <p:spPr>
          <a:xfrm>
            <a:off x="3605260" y="3288632"/>
            <a:ext cx="1199351" cy="561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48428-D60D-4471-AD71-91E09A750B09}"/>
              </a:ext>
            </a:extLst>
          </p:cNvPr>
          <p:cNvSpPr/>
          <p:nvPr/>
        </p:nvSpPr>
        <p:spPr>
          <a:xfrm>
            <a:off x="4896648" y="3288632"/>
            <a:ext cx="1472065" cy="6817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E4091C-FAEE-4372-912E-048AB8229769}"/>
              </a:ext>
            </a:extLst>
          </p:cNvPr>
          <p:cNvSpPr/>
          <p:nvPr/>
        </p:nvSpPr>
        <p:spPr>
          <a:xfrm>
            <a:off x="6807766" y="3320717"/>
            <a:ext cx="1381730" cy="6256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C01BBB-6E49-4AF3-875F-302AB100E8BA}"/>
              </a:ext>
            </a:extLst>
          </p:cNvPr>
          <p:cNvSpPr/>
          <p:nvPr/>
        </p:nvSpPr>
        <p:spPr>
          <a:xfrm>
            <a:off x="7064440" y="1527134"/>
            <a:ext cx="844318" cy="4941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5296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</TotalTime>
  <Words>137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Brainstorm consolidatie B&amp;0</vt:lpstr>
      <vt:lpstr>Inhoud</vt:lpstr>
      <vt:lpstr>SSN/SOSA</vt:lpstr>
      <vt:lpstr>AP ObservatiesEnBemonstering</vt:lpstr>
      <vt:lpstr>AP ObservatiesEnBemonstering</vt:lpstr>
      <vt:lpstr>AP ObservatiesEnBemonstering</vt:lpstr>
      <vt:lpstr>Objectdiagram</vt:lpstr>
      <vt:lpstr>Toepassing op AP Grondboringen</vt:lpstr>
      <vt:lpstr>Toepassing op AP Grondboringen</vt:lpstr>
      <vt:lpstr>Objectdiagram AP Grondboringen</vt:lpstr>
      <vt:lpstr>TODO’s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Consolidatie B&amp;0</dc:title>
  <dc:creator>Thijs Geert</dc:creator>
  <cp:lastModifiedBy>Thijs Geert</cp:lastModifiedBy>
  <cp:revision>6</cp:revision>
  <dcterms:created xsi:type="dcterms:W3CDTF">2021-05-17T09:23:54Z</dcterms:created>
  <dcterms:modified xsi:type="dcterms:W3CDTF">2021-05-18T21:10:39Z</dcterms:modified>
</cp:coreProperties>
</file>