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72" r:id="rId6"/>
    <p:sldId id="280" r:id="rId7"/>
    <p:sldId id="259" r:id="rId8"/>
    <p:sldId id="273" r:id="rId9"/>
    <p:sldId id="269" r:id="rId10"/>
    <p:sldId id="274" r:id="rId11"/>
    <p:sldId id="270" r:id="rId12"/>
    <p:sldId id="275" r:id="rId13"/>
    <p:sldId id="271" r:id="rId14"/>
    <p:sldId id="276" r:id="rId15"/>
    <p:sldId id="279" r:id="rId16"/>
    <p:sldId id="277" r:id="rId17"/>
    <p:sldId id="278" r:id="rId18"/>
    <p:sldId id="281" r:id="rId19"/>
    <p:sldId id="282" r:id="rId20"/>
    <p:sldId id="283" r:id="rId21"/>
    <p:sldId id="285" r:id="rId22"/>
    <p:sldId id="286" r:id="rId23"/>
    <p:sldId id="287" r:id="rId24"/>
    <p:sldId id="288" r:id="rId25"/>
    <p:sldId id="289" r:id="rId2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EC5023-4952-4772-851B-52D3F40011A5}" v="69" dt="2021-05-19T21:21:05.8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14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Geert" userId="71bbdf76-1f78-436b-8a82-e502e1f22064" providerId="ADAL" clId="{78EC5023-4952-4772-851B-52D3F40011A5}"/>
    <pc:docChg chg="undo custSel addSld delSld modSld sldOrd">
      <pc:chgData name="Thijs Geert" userId="71bbdf76-1f78-436b-8a82-e502e1f22064" providerId="ADAL" clId="{78EC5023-4952-4772-851B-52D3F40011A5}" dt="2021-05-19T21:24:16.158" v="2424" actId="20577"/>
      <pc:docMkLst>
        <pc:docMk/>
      </pc:docMkLst>
      <pc:sldChg chg="modSp mod">
        <pc:chgData name="Thijs Geert" userId="71bbdf76-1f78-436b-8a82-e502e1f22064" providerId="ADAL" clId="{78EC5023-4952-4772-851B-52D3F40011A5}" dt="2021-05-19T19:23:32.320" v="8" actId="20577"/>
        <pc:sldMkLst>
          <pc:docMk/>
          <pc:sldMk cId="1079647020" sldId="256"/>
        </pc:sldMkLst>
        <pc:spChg chg="mod">
          <ac:chgData name="Thijs Geert" userId="71bbdf76-1f78-436b-8a82-e502e1f22064" providerId="ADAL" clId="{78EC5023-4952-4772-851B-52D3F40011A5}" dt="2021-05-19T19:23:32.320" v="8" actId="20577"/>
          <ac:spMkLst>
            <pc:docMk/>
            <pc:sldMk cId="1079647020" sldId="256"/>
            <ac:spMk id="2" creationId="{C07B92A7-5C6D-4503-9043-CF7000AD393A}"/>
          </ac:spMkLst>
        </pc:spChg>
      </pc:sldChg>
      <pc:sldChg chg="modSp mod">
        <pc:chgData name="Thijs Geert" userId="71bbdf76-1f78-436b-8a82-e502e1f22064" providerId="ADAL" clId="{78EC5023-4952-4772-851B-52D3F40011A5}" dt="2021-05-19T21:19:55.709" v="2251" actId="20577"/>
        <pc:sldMkLst>
          <pc:docMk/>
          <pc:sldMk cId="665249999" sldId="257"/>
        </pc:sldMkLst>
        <pc:spChg chg="mod">
          <ac:chgData name="Thijs Geert" userId="71bbdf76-1f78-436b-8a82-e502e1f22064" providerId="ADAL" clId="{78EC5023-4952-4772-851B-52D3F40011A5}" dt="2021-05-19T21:19:55.709" v="2251" actId="20577"/>
          <ac:spMkLst>
            <pc:docMk/>
            <pc:sldMk cId="665249999" sldId="257"/>
            <ac:spMk id="3" creationId="{B91FEBC3-BC36-44B4-98C0-7B7A5DAF600B}"/>
          </ac:spMkLst>
        </pc:spChg>
      </pc:sldChg>
      <pc:sldChg chg="modSp mod">
        <pc:chgData name="Thijs Geert" userId="71bbdf76-1f78-436b-8a82-e502e1f22064" providerId="ADAL" clId="{78EC5023-4952-4772-851B-52D3F40011A5}" dt="2021-05-19T20:03:57.583" v="812" actId="20577"/>
        <pc:sldMkLst>
          <pc:docMk/>
          <pc:sldMk cId="3567293136" sldId="258"/>
        </pc:sldMkLst>
        <pc:spChg chg="mod">
          <ac:chgData name="Thijs Geert" userId="71bbdf76-1f78-436b-8a82-e502e1f22064" providerId="ADAL" clId="{78EC5023-4952-4772-851B-52D3F40011A5}" dt="2021-05-19T19:31:42.046" v="391" actId="20577"/>
          <ac:spMkLst>
            <pc:docMk/>
            <pc:sldMk cId="3567293136" sldId="258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0:03:57.583" v="812" actId="20577"/>
          <ac:spMkLst>
            <pc:docMk/>
            <pc:sldMk cId="3567293136" sldId="258"/>
            <ac:spMk id="3" creationId="{B91FEBC3-BC36-44B4-98C0-7B7A5DAF600B}"/>
          </ac:spMkLst>
        </pc:spChg>
      </pc:sldChg>
      <pc:sldChg chg="modSp mod">
        <pc:chgData name="Thijs Geert" userId="71bbdf76-1f78-436b-8a82-e502e1f22064" providerId="ADAL" clId="{78EC5023-4952-4772-851B-52D3F40011A5}" dt="2021-05-19T19:36:57.695" v="521" actId="14"/>
        <pc:sldMkLst>
          <pc:docMk/>
          <pc:sldMk cId="2493186312" sldId="259"/>
        </pc:sldMkLst>
        <pc:spChg chg="mod">
          <ac:chgData name="Thijs Geert" userId="71bbdf76-1f78-436b-8a82-e502e1f22064" providerId="ADAL" clId="{78EC5023-4952-4772-851B-52D3F40011A5}" dt="2021-05-19T19:36:37.651" v="517" actId="20577"/>
          <ac:spMkLst>
            <pc:docMk/>
            <pc:sldMk cId="2493186312" sldId="259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36:57.695" v="521" actId="14"/>
          <ac:spMkLst>
            <pc:docMk/>
            <pc:sldMk cId="2493186312" sldId="259"/>
            <ac:spMk id="3" creationId="{B91FEBC3-BC36-44B4-98C0-7B7A5DAF600B}"/>
          </ac:spMkLst>
        </pc:spChg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4167087484" sldId="260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2295296009" sldId="261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3574905611" sldId="262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167526023" sldId="263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1414665049" sldId="264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1807836753" sldId="266"/>
        </pc:sldMkLst>
      </pc:sldChg>
      <pc:sldChg chg="del">
        <pc:chgData name="Thijs Geert" userId="71bbdf76-1f78-436b-8a82-e502e1f22064" providerId="ADAL" clId="{78EC5023-4952-4772-851B-52D3F40011A5}" dt="2021-05-19T19:38:30.915" v="588" actId="47"/>
        <pc:sldMkLst>
          <pc:docMk/>
          <pc:sldMk cId="1841462506" sldId="267"/>
        </pc:sldMkLst>
      </pc:sldChg>
      <pc:sldChg chg="add del">
        <pc:chgData name="Thijs Geert" userId="71bbdf76-1f78-436b-8a82-e502e1f22064" providerId="ADAL" clId="{78EC5023-4952-4772-851B-52D3F40011A5}" dt="2021-05-19T19:31:35.466" v="379" actId="47"/>
        <pc:sldMkLst>
          <pc:docMk/>
          <pc:sldMk cId="2679743064" sldId="268"/>
        </pc:sldMkLst>
      </pc:sldChg>
      <pc:sldChg chg="addSp delSp modSp add mod">
        <pc:chgData name="Thijs Geert" userId="71bbdf76-1f78-436b-8a82-e502e1f22064" providerId="ADAL" clId="{78EC5023-4952-4772-851B-52D3F40011A5}" dt="2021-05-19T19:42:40.451" v="635" actId="1076"/>
        <pc:sldMkLst>
          <pc:docMk/>
          <pc:sldMk cId="2980106144" sldId="268"/>
        </pc:sldMkLst>
        <pc:spChg chg="mod">
          <ac:chgData name="Thijs Geert" userId="71bbdf76-1f78-436b-8a82-e502e1f22064" providerId="ADAL" clId="{78EC5023-4952-4772-851B-52D3F40011A5}" dt="2021-05-19T19:32:08.278" v="417" actId="20577"/>
          <ac:spMkLst>
            <pc:docMk/>
            <pc:sldMk cId="2980106144" sldId="268"/>
            <ac:spMk id="2" creationId="{1DEFF95F-CF61-49C4-B9AA-440049470977}"/>
          </ac:spMkLst>
        </pc:spChg>
        <pc:spChg chg="del">
          <ac:chgData name="Thijs Geert" userId="71bbdf76-1f78-436b-8a82-e502e1f22064" providerId="ADAL" clId="{78EC5023-4952-4772-851B-52D3F40011A5}" dt="2021-05-19T19:32:12.441" v="418" actId="478"/>
          <ac:spMkLst>
            <pc:docMk/>
            <pc:sldMk cId="2980106144" sldId="268"/>
            <ac:spMk id="3" creationId="{B91FEBC3-BC36-44B4-98C0-7B7A5DAF600B}"/>
          </ac:spMkLst>
        </pc:spChg>
        <pc:spChg chg="add del mod">
          <ac:chgData name="Thijs Geert" userId="71bbdf76-1f78-436b-8a82-e502e1f22064" providerId="ADAL" clId="{78EC5023-4952-4772-851B-52D3F40011A5}" dt="2021-05-19T19:32:15.710" v="419" actId="478"/>
          <ac:spMkLst>
            <pc:docMk/>
            <pc:sldMk cId="2980106144" sldId="268"/>
            <ac:spMk id="5" creationId="{AE263766-4C77-4128-B171-FE350F35BBD3}"/>
          </ac:spMkLst>
        </pc:spChg>
        <pc:picChg chg="add del mod">
          <ac:chgData name="Thijs Geert" userId="71bbdf76-1f78-436b-8a82-e502e1f22064" providerId="ADAL" clId="{78EC5023-4952-4772-851B-52D3F40011A5}" dt="2021-05-19T19:42:00.861" v="630" actId="478"/>
          <ac:picMkLst>
            <pc:docMk/>
            <pc:sldMk cId="2980106144" sldId="268"/>
            <ac:picMk id="7" creationId="{0F740CAB-ED3E-4F40-B380-991E8318073F}"/>
          </ac:picMkLst>
        </pc:picChg>
        <pc:picChg chg="add mod">
          <ac:chgData name="Thijs Geert" userId="71bbdf76-1f78-436b-8a82-e502e1f22064" providerId="ADAL" clId="{78EC5023-4952-4772-851B-52D3F40011A5}" dt="2021-05-19T19:42:40.451" v="635" actId="1076"/>
          <ac:picMkLst>
            <pc:docMk/>
            <pc:sldMk cId="2980106144" sldId="268"/>
            <ac:picMk id="9" creationId="{1600B1B6-1363-4990-A911-A6B7CC15F892}"/>
          </ac:picMkLst>
        </pc:picChg>
      </pc:sldChg>
      <pc:sldChg chg="modSp add mod">
        <pc:chgData name="Thijs Geert" userId="71bbdf76-1f78-436b-8a82-e502e1f22064" providerId="ADAL" clId="{78EC5023-4952-4772-851B-52D3F40011A5}" dt="2021-05-19T19:37:22.218" v="554" actId="20577"/>
        <pc:sldMkLst>
          <pc:docMk/>
          <pc:sldMk cId="3285285689" sldId="269"/>
        </pc:sldMkLst>
        <pc:spChg chg="mod">
          <ac:chgData name="Thijs Geert" userId="71bbdf76-1f78-436b-8a82-e502e1f22064" providerId="ADAL" clId="{78EC5023-4952-4772-851B-52D3F40011A5}" dt="2021-05-19T19:37:12.827" v="533" actId="20577"/>
          <ac:spMkLst>
            <pc:docMk/>
            <pc:sldMk cId="3285285689" sldId="269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37:22.218" v="554" actId="20577"/>
          <ac:spMkLst>
            <pc:docMk/>
            <pc:sldMk cId="3285285689" sldId="269"/>
            <ac:spMk id="3" creationId="{B91FEBC3-BC36-44B4-98C0-7B7A5DAF600B}"/>
          </ac:spMkLst>
        </pc:spChg>
      </pc:sldChg>
      <pc:sldChg chg="modSp add mod">
        <pc:chgData name="Thijs Geert" userId="71bbdf76-1f78-436b-8a82-e502e1f22064" providerId="ADAL" clId="{78EC5023-4952-4772-851B-52D3F40011A5}" dt="2021-05-19T19:38:04.298" v="568" actId="20577"/>
        <pc:sldMkLst>
          <pc:docMk/>
          <pc:sldMk cId="540477365" sldId="270"/>
        </pc:sldMkLst>
        <pc:spChg chg="mod">
          <ac:chgData name="Thijs Geert" userId="71bbdf76-1f78-436b-8a82-e502e1f22064" providerId="ADAL" clId="{78EC5023-4952-4772-851B-52D3F40011A5}" dt="2021-05-19T19:37:57.881" v="561" actId="20577"/>
          <ac:spMkLst>
            <pc:docMk/>
            <pc:sldMk cId="540477365" sldId="270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38:04.298" v="568" actId="20577"/>
          <ac:spMkLst>
            <pc:docMk/>
            <pc:sldMk cId="540477365" sldId="270"/>
            <ac:spMk id="3" creationId="{B91FEBC3-BC36-44B4-98C0-7B7A5DAF600B}"/>
          </ac:spMkLst>
        </pc:spChg>
      </pc:sldChg>
      <pc:sldChg chg="modSp add mod ord">
        <pc:chgData name="Thijs Geert" userId="71bbdf76-1f78-436b-8a82-e502e1f22064" providerId="ADAL" clId="{78EC5023-4952-4772-851B-52D3F40011A5}" dt="2021-05-19T20:08:57.891" v="859"/>
        <pc:sldMkLst>
          <pc:docMk/>
          <pc:sldMk cId="2660580077" sldId="271"/>
        </pc:sldMkLst>
        <pc:spChg chg="mod">
          <ac:chgData name="Thijs Geert" userId="71bbdf76-1f78-436b-8a82-e502e1f22064" providerId="ADAL" clId="{78EC5023-4952-4772-851B-52D3F40011A5}" dt="2021-05-19T19:38:14.974" v="579" actId="20577"/>
          <ac:spMkLst>
            <pc:docMk/>
            <pc:sldMk cId="2660580077" sldId="271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38:20.194" v="587" actId="20577"/>
          <ac:spMkLst>
            <pc:docMk/>
            <pc:sldMk cId="2660580077" sldId="271"/>
            <ac:spMk id="3" creationId="{B91FEBC3-BC36-44B4-98C0-7B7A5DAF600B}"/>
          </ac:spMkLst>
        </pc:spChg>
      </pc:sldChg>
      <pc:sldChg chg="addSp delSp modSp add mod ord">
        <pc:chgData name="Thijs Geert" userId="71bbdf76-1f78-436b-8a82-e502e1f22064" providerId="ADAL" clId="{78EC5023-4952-4772-851B-52D3F40011A5}" dt="2021-05-19T20:23:57.384" v="1126" actId="478"/>
        <pc:sldMkLst>
          <pc:docMk/>
          <pc:sldMk cId="3268978525" sldId="272"/>
        </pc:sldMkLst>
        <pc:spChg chg="mod">
          <ac:chgData name="Thijs Geert" userId="71bbdf76-1f78-436b-8a82-e502e1f22064" providerId="ADAL" clId="{78EC5023-4952-4772-851B-52D3F40011A5}" dt="2021-05-19T19:39:03.956" v="625" actId="20577"/>
          <ac:spMkLst>
            <pc:docMk/>
            <pc:sldMk cId="3268978525" sldId="272"/>
            <ac:spMk id="2" creationId="{1DEFF95F-CF61-49C4-B9AA-440049470977}"/>
          </ac:spMkLst>
        </pc:spChg>
        <pc:spChg chg="del">
          <ac:chgData name="Thijs Geert" userId="71bbdf76-1f78-436b-8a82-e502e1f22064" providerId="ADAL" clId="{78EC5023-4952-4772-851B-52D3F40011A5}" dt="2021-05-19T19:39:07.965" v="626" actId="478"/>
          <ac:spMkLst>
            <pc:docMk/>
            <pc:sldMk cId="3268978525" sldId="272"/>
            <ac:spMk id="3" creationId="{B91FEBC3-BC36-44B4-98C0-7B7A5DAF600B}"/>
          </ac:spMkLst>
        </pc:spChg>
        <pc:spChg chg="add del mod">
          <ac:chgData name="Thijs Geert" userId="71bbdf76-1f78-436b-8a82-e502e1f22064" providerId="ADAL" clId="{78EC5023-4952-4772-851B-52D3F40011A5}" dt="2021-05-19T19:39:13.337" v="627" actId="478"/>
          <ac:spMkLst>
            <pc:docMk/>
            <pc:sldMk cId="3268978525" sldId="272"/>
            <ac:spMk id="5" creationId="{D85AE3AB-E9EB-4397-830A-A46D71ADBD70}"/>
          </ac:spMkLst>
        </pc:spChg>
        <pc:picChg chg="add del mod">
          <ac:chgData name="Thijs Geert" userId="71bbdf76-1f78-436b-8a82-e502e1f22064" providerId="ADAL" clId="{78EC5023-4952-4772-851B-52D3F40011A5}" dt="2021-05-19T20:23:57.384" v="1126" actId="478"/>
          <ac:picMkLst>
            <pc:docMk/>
            <pc:sldMk cId="3268978525" sldId="272"/>
            <ac:picMk id="7" creationId="{F9E32980-C649-4571-973B-243BA1A89E2E}"/>
          </ac:picMkLst>
        </pc:picChg>
        <pc:picChg chg="add mod ord">
          <ac:chgData name="Thijs Geert" userId="71bbdf76-1f78-436b-8a82-e502e1f22064" providerId="ADAL" clId="{78EC5023-4952-4772-851B-52D3F40011A5}" dt="2021-05-19T20:23:51.429" v="1125" actId="167"/>
          <ac:picMkLst>
            <pc:docMk/>
            <pc:sldMk cId="3268978525" sldId="272"/>
            <ac:picMk id="9" creationId="{36A2E2EA-46D0-427B-BADF-FF3634ADA4D1}"/>
          </ac:picMkLst>
        </pc:picChg>
      </pc:sldChg>
      <pc:sldChg chg="addSp modSp add mod">
        <pc:chgData name="Thijs Geert" userId="71bbdf76-1f78-436b-8a82-e502e1f22064" providerId="ADAL" clId="{78EC5023-4952-4772-851B-52D3F40011A5}" dt="2021-05-19T20:24:15.765" v="1128" actId="167"/>
        <pc:sldMkLst>
          <pc:docMk/>
          <pc:sldMk cId="4047673775" sldId="273"/>
        </pc:sldMkLst>
        <pc:spChg chg="mod">
          <ac:chgData name="Thijs Geert" userId="71bbdf76-1f78-436b-8a82-e502e1f22064" providerId="ADAL" clId="{78EC5023-4952-4772-851B-52D3F40011A5}" dt="2021-05-19T19:44:53.452" v="655" actId="20577"/>
          <ac:spMkLst>
            <pc:docMk/>
            <pc:sldMk cId="4047673775" sldId="273"/>
            <ac:spMk id="2" creationId="{1DEFF95F-CF61-49C4-B9AA-440049470977}"/>
          </ac:spMkLst>
        </pc:spChg>
        <pc:spChg chg="add mod">
          <ac:chgData name="Thijs Geert" userId="71bbdf76-1f78-436b-8a82-e502e1f22064" providerId="ADAL" clId="{78EC5023-4952-4772-851B-52D3F40011A5}" dt="2021-05-19T19:46:54.543" v="671" actId="1076"/>
          <ac:spMkLst>
            <pc:docMk/>
            <pc:sldMk cId="4047673775" sldId="273"/>
            <ac:spMk id="3" creationId="{1A3745C4-B378-4C11-9767-C33D6E14D0C5}"/>
          </ac:spMkLst>
        </pc:spChg>
        <pc:spChg chg="add mod">
          <ac:chgData name="Thijs Geert" userId="71bbdf76-1f78-436b-8a82-e502e1f22064" providerId="ADAL" clId="{78EC5023-4952-4772-851B-52D3F40011A5}" dt="2021-05-19T19:46:59.281" v="672" actId="14100"/>
          <ac:spMkLst>
            <pc:docMk/>
            <pc:sldMk cId="4047673775" sldId="273"/>
            <ac:spMk id="5" creationId="{5AEE17C0-B9E8-4F41-AFEE-6CBA3285CFAC}"/>
          </ac:spMkLst>
        </pc:spChg>
        <pc:spChg chg="add mod">
          <ac:chgData name="Thijs Geert" userId="71bbdf76-1f78-436b-8a82-e502e1f22064" providerId="ADAL" clId="{78EC5023-4952-4772-851B-52D3F40011A5}" dt="2021-05-19T19:47:06.362" v="674" actId="1076"/>
          <ac:spMkLst>
            <pc:docMk/>
            <pc:sldMk cId="4047673775" sldId="273"/>
            <ac:spMk id="6" creationId="{B81DA3AB-D07F-48F3-8C81-B3471D7057BE}"/>
          </ac:spMkLst>
        </pc:spChg>
        <pc:spChg chg="add mod">
          <ac:chgData name="Thijs Geert" userId="71bbdf76-1f78-436b-8a82-e502e1f22064" providerId="ADAL" clId="{78EC5023-4952-4772-851B-52D3F40011A5}" dt="2021-05-19T19:46:48.952" v="669" actId="1076"/>
          <ac:spMkLst>
            <pc:docMk/>
            <pc:sldMk cId="4047673775" sldId="273"/>
            <ac:spMk id="8" creationId="{D820A837-AB4A-47EF-964E-E0ECEFB3E7AC}"/>
          </ac:spMkLst>
        </pc:spChg>
        <pc:spChg chg="add mod">
          <ac:chgData name="Thijs Geert" userId="71bbdf76-1f78-436b-8a82-e502e1f22064" providerId="ADAL" clId="{78EC5023-4952-4772-851B-52D3F40011A5}" dt="2021-05-19T19:47:23.086" v="676" actId="1076"/>
          <ac:spMkLst>
            <pc:docMk/>
            <pc:sldMk cId="4047673775" sldId="273"/>
            <ac:spMk id="9" creationId="{7DB62C93-825C-43CE-862C-68473BC5FDAC}"/>
          </ac:spMkLst>
        </pc:spChg>
        <pc:spChg chg="add mod">
          <ac:chgData name="Thijs Geert" userId="71bbdf76-1f78-436b-8a82-e502e1f22064" providerId="ADAL" clId="{78EC5023-4952-4772-851B-52D3F40011A5}" dt="2021-05-19T19:47:37.187" v="679" actId="1076"/>
          <ac:spMkLst>
            <pc:docMk/>
            <pc:sldMk cId="4047673775" sldId="273"/>
            <ac:spMk id="10" creationId="{39BB1BF8-F020-4960-9AC0-C6BDFB735426}"/>
          </ac:spMkLst>
        </pc:spChg>
        <pc:spChg chg="add mod">
          <ac:chgData name="Thijs Geert" userId="71bbdf76-1f78-436b-8a82-e502e1f22064" providerId="ADAL" clId="{78EC5023-4952-4772-851B-52D3F40011A5}" dt="2021-05-19T19:47:57.216" v="682" actId="1076"/>
          <ac:spMkLst>
            <pc:docMk/>
            <pc:sldMk cId="4047673775" sldId="273"/>
            <ac:spMk id="11" creationId="{C04D3738-D168-4325-966D-EBA75CA9B7D0}"/>
          </ac:spMkLst>
        </pc:spChg>
        <pc:picChg chg="add mod ord">
          <ac:chgData name="Thijs Geert" userId="71bbdf76-1f78-436b-8a82-e502e1f22064" providerId="ADAL" clId="{78EC5023-4952-4772-851B-52D3F40011A5}" dt="2021-05-19T20:24:15.765" v="1128" actId="167"/>
          <ac:picMkLst>
            <pc:docMk/>
            <pc:sldMk cId="4047673775" sldId="273"/>
            <ac:picMk id="12" creationId="{09E0C648-D235-4491-9D4C-F0773FCEBBEB}"/>
          </ac:picMkLst>
        </pc:picChg>
      </pc:sldChg>
      <pc:sldChg chg="addSp delSp modSp add mod">
        <pc:chgData name="Thijs Geert" userId="71bbdf76-1f78-436b-8a82-e502e1f22064" providerId="ADAL" clId="{78EC5023-4952-4772-851B-52D3F40011A5}" dt="2021-05-19T20:24:26.743" v="1131" actId="167"/>
        <pc:sldMkLst>
          <pc:docMk/>
          <pc:sldMk cId="3963406624" sldId="274"/>
        </pc:sldMkLst>
        <pc:spChg chg="mod">
          <ac:chgData name="Thijs Geert" userId="71bbdf76-1f78-436b-8a82-e502e1f22064" providerId="ADAL" clId="{78EC5023-4952-4772-851B-52D3F40011A5}" dt="2021-05-19T19:48:51.349" v="694" actId="20577"/>
          <ac:spMkLst>
            <pc:docMk/>
            <pc:sldMk cId="3963406624" sldId="274"/>
            <ac:spMk id="2" creationId="{1DEFF95F-CF61-49C4-B9AA-440049470977}"/>
          </ac:spMkLst>
        </pc:spChg>
        <pc:spChg chg="del">
          <ac:chgData name="Thijs Geert" userId="71bbdf76-1f78-436b-8a82-e502e1f22064" providerId="ADAL" clId="{78EC5023-4952-4772-851B-52D3F40011A5}" dt="2021-05-19T19:49:05.941" v="698" actId="478"/>
          <ac:spMkLst>
            <pc:docMk/>
            <pc:sldMk cId="3963406624" sldId="274"/>
            <ac:spMk id="3" creationId="{1A3745C4-B378-4C11-9767-C33D6E14D0C5}"/>
          </ac:spMkLst>
        </pc:spChg>
        <pc:spChg chg="mod">
          <ac:chgData name="Thijs Geert" userId="71bbdf76-1f78-436b-8a82-e502e1f22064" providerId="ADAL" clId="{78EC5023-4952-4772-851B-52D3F40011A5}" dt="2021-05-19T19:48:59.837" v="696" actId="14100"/>
          <ac:spMkLst>
            <pc:docMk/>
            <pc:sldMk cId="3963406624" sldId="274"/>
            <ac:spMk id="5" creationId="{5AEE17C0-B9E8-4F41-AFEE-6CBA3285CFAC}"/>
          </ac:spMkLst>
        </pc:spChg>
        <pc:spChg chg="del">
          <ac:chgData name="Thijs Geert" userId="71bbdf76-1f78-436b-8a82-e502e1f22064" providerId="ADAL" clId="{78EC5023-4952-4772-851B-52D3F40011A5}" dt="2021-05-19T19:49:02.884" v="697" actId="478"/>
          <ac:spMkLst>
            <pc:docMk/>
            <pc:sldMk cId="3963406624" sldId="274"/>
            <ac:spMk id="6" creationId="{B81DA3AB-D07F-48F3-8C81-B3471D7057BE}"/>
          </ac:spMkLst>
        </pc:spChg>
        <pc:spChg chg="del">
          <ac:chgData name="Thijs Geert" userId="71bbdf76-1f78-436b-8a82-e502e1f22064" providerId="ADAL" clId="{78EC5023-4952-4772-851B-52D3F40011A5}" dt="2021-05-19T19:49:07.475" v="699" actId="478"/>
          <ac:spMkLst>
            <pc:docMk/>
            <pc:sldMk cId="3963406624" sldId="274"/>
            <ac:spMk id="8" creationId="{D820A837-AB4A-47EF-964E-E0ECEFB3E7AC}"/>
          </ac:spMkLst>
        </pc:spChg>
        <pc:spChg chg="del">
          <ac:chgData name="Thijs Geert" userId="71bbdf76-1f78-436b-8a82-e502e1f22064" providerId="ADAL" clId="{78EC5023-4952-4772-851B-52D3F40011A5}" dt="2021-05-19T19:49:13.437" v="702" actId="478"/>
          <ac:spMkLst>
            <pc:docMk/>
            <pc:sldMk cId="3963406624" sldId="274"/>
            <ac:spMk id="9" creationId="{7DB62C93-825C-43CE-862C-68473BC5FDAC}"/>
          </ac:spMkLst>
        </pc:spChg>
        <pc:spChg chg="del">
          <ac:chgData name="Thijs Geert" userId="71bbdf76-1f78-436b-8a82-e502e1f22064" providerId="ADAL" clId="{78EC5023-4952-4772-851B-52D3F40011A5}" dt="2021-05-19T19:49:10.133" v="700" actId="478"/>
          <ac:spMkLst>
            <pc:docMk/>
            <pc:sldMk cId="3963406624" sldId="274"/>
            <ac:spMk id="10" creationId="{39BB1BF8-F020-4960-9AC0-C6BDFB735426}"/>
          </ac:spMkLst>
        </pc:spChg>
        <pc:spChg chg="del">
          <ac:chgData name="Thijs Geert" userId="71bbdf76-1f78-436b-8a82-e502e1f22064" providerId="ADAL" clId="{78EC5023-4952-4772-851B-52D3F40011A5}" dt="2021-05-19T19:49:12.320" v="701" actId="478"/>
          <ac:spMkLst>
            <pc:docMk/>
            <pc:sldMk cId="3963406624" sldId="274"/>
            <ac:spMk id="11" creationId="{C04D3738-D168-4325-966D-EBA75CA9B7D0}"/>
          </ac:spMkLst>
        </pc:spChg>
        <pc:picChg chg="del">
          <ac:chgData name="Thijs Geert" userId="71bbdf76-1f78-436b-8a82-e502e1f22064" providerId="ADAL" clId="{78EC5023-4952-4772-851B-52D3F40011A5}" dt="2021-05-19T20:24:22.586" v="1129" actId="478"/>
          <ac:picMkLst>
            <pc:docMk/>
            <pc:sldMk cId="3963406624" sldId="274"/>
            <ac:picMk id="7" creationId="{F9E32980-C649-4571-973B-243BA1A89E2E}"/>
          </ac:picMkLst>
        </pc:picChg>
        <pc:picChg chg="add mod ord">
          <ac:chgData name="Thijs Geert" userId="71bbdf76-1f78-436b-8a82-e502e1f22064" providerId="ADAL" clId="{78EC5023-4952-4772-851B-52D3F40011A5}" dt="2021-05-19T20:24:26.743" v="1131" actId="167"/>
          <ac:picMkLst>
            <pc:docMk/>
            <pc:sldMk cId="3963406624" sldId="274"/>
            <ac:picMk id="12" creationId="{895A28DF-64B7-44FE-BB48-81BCEF497CC7}"/>
          </ac:picMkLst>
        </pc:picChg>
      </pc:sldChg>
      <pc:sldChg chg="addSp delSp modSp add mod">
        <pc:chgData name="Thijs Geert" userId="71bbdf76-1f78-436b-8a82-e502e1f22064" providerId="ADAL" clId="{78EC5023-4952-4772-851B-52D3F40011A5}" dt="2021-05-19T20:24:35.482" v="1134" actId="167"/>
        <pc:sldMkLst>
          <pc:docMk/>
          <pc:sldMk cId="3726584187" sldId="275"/>
        </pc:sldMkLst>
        <pc:spChg chg="mod">
          <ac:chgData name="Thijs Geert" userId="71bbdf76-1f78-436b-8a82-e502e1f22064" providerId="ADAL" clId="{78EC5023-4952-4772-851B-52D3F40011A5}" dt="2021-05-19T19:50:49.241" v="726" actId="20577"/>
          <ac:spMkLst>
            <pc:docMk/>
            <pc:sldMk cId="3726584187" sldId="275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49:59.929" v="707" actId="14100"/>
          <ac:spMkLst>
            <pc:docMk/>
            <pc:sldMk cId="3726584187" sldId="275"/>
            <ac:spMk id="5" creationId="{5AEE17C0-B9E8-4F41-AFEE-6CBA3285CFAC}"/>
          </ac:spMkLst>
        </pc:spChg>
        <pc:picChg chg="add mod ord">
          <ac:chgData name="Thijs Geert" userId="71bbdf76-1f78-436b-8a82-e502e1f22064" providerId="ADAL" clId="{78EC5023-4952-4772-851B-52D3F40011A5}" dt="2021-05-19T20:24:35.482" v="1134" actId="167"/>
          <ac:picMkLst>
            <pc:docMk/>
            <pc:sldMk cId="3726584187" sldId="275"/>
            <ac:picMk id="6" creationId="{47058EF3-939C-48A3-82C1-7259C5E62F12}"/>
          </ac:picMkLst>
        </pc:picChg>
        <pc:picChg chg="del mod">
          <ac:chgData name="Thijs Geert" userId="71bbdf76-1f78-436b-8a82-e502e1f22064" providerId="ADAL" clId="{78EC5023-4952-4772-851B-52D3F40011A5}" dt="2021-05-19T20:24:31.192" v="1132" actId="478"/>
          <ac:picMkLst>
            <pc:docMk/>
            <pc:sldMk cId="3726584187" sldId="275"/>
            <ac:picMk id="7" creationId="{F9E32980-C649-4571-973B-243BA1A89E2E}"/>
          </ac:picMkLst>
        </pc:picChg>
      </pc:sldChg>
      <pc:sldChg chg="addSp delSp modSp add mod">
        <pc:chgData name="Thijs Geert" userId="71bbdf76-1f78-436b-8a82-e502e1f22064" providerId="ADAL" clId="{78EC5023-4952-4772-851B-52D3F40011A5}" dt="2021-05-19T20:24:44.142" v="1137" actId="167"/>
        <pc:sldMkLst>
          <pc:docMk/>
          <pc:sldMk cId="3143991073" sldId="276"/>
        </pc:sldMkLst>
        <pc:spChg chg="mod">
          <ac:chgData name="Thijs Geert" userId="71bbdf76-1f78-436b-8a82-e502e1f22064" providerId="ADAL" clId="{78EC5023-4952-4772-851B-52D3F40011A5}" dt="2021-05-19T19:50:42.197" v="720" actId="20577"/>
          <ac:spMkLst>
            <pc:docMk/>
            <pc:sldMk cId="3143991073" sldId="276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19:51:02.004" v="728" actId="14100"/>
          <ac:spMkLst>
            <pc:docMk/>
            <pc:sldMk cId="3143991073" sldId="276"/>
            <ac:spMk id="5" creationId="{5AEE17C0-B9E8-4F41-AFEE-6CBA3285CFAC}"/>
          </ac:spMkLst>
        </pc:spChg>
        <pc:picChg chg="add mod ord">
          <ac:chgData name="Thijs Geert" userId="71bbdf76-1f78-436b-8a82-e502e1f22064" providerId="ADAL" clId="{78EC5023-4952-4772-851B-52D3F40011A5}" dt="2021-05-19T20:24:44.142" v="1137" actId="167"/>
          <ac:picMkLst>
            <pc:docMk/>
            <pc:sldMk cId="3143991073" sldId="276"/>
            <ac:picMk id="6" creationId="{0A4FA489-20DB-4298-B0D1-B45A96C1A1E1}"/>
          </ac:picMkLst>
        </pc:picChg>
        <pc:picChg chg="del">
          <ac:chgData name="Thijs Geert" userId="71bbdf76-1f78-436b-8a82-e502e1f22064" providerId="ADAL" clId="{78EC5023-4952-4772-851B-52D3F40011A5}" dt="2021-05-19T20:24:39.939" v="1135" actId="478"/>
          <ac:picMkLst>
            <pc:docMk/>
            <pc:sldMk cId="3143991073" sldId="276"/>
            <ac:picMk id="7" creationId="{F9E32980-C649-4571-973B-243BA1A89E2E}"/>
          </ac:picMkLst>
        </pc:picChg>
      </pc:sldChg>
      <pc:sldChg chg="addSp delSp modSp add mod ord">
        <pc:chgData name="Thijs Geert" userId="71bbdf76-1f78-436b-8a82-e502e1f22064" providerId="ADAL" clId="{78EC5023-4952-4772-851B-52D3F40011A5}" dt="2021-05-19T20:24:51.108" v="1140" actId="167"/>
        <pc:sldMkLst>
          <pc:docMk/>
          <pc:sldMk cId="3880575567" sldId="277"/>
        </pc:sldMkLst>
        <pc:spChg chg="mod">
          <ac:chgData name="Thijs Geert" userId="71bbdf76-1f78-436b-8a82-e502e1f22064" providerId="ADAL" clId="{78EC5023-4952-4772-851B-52D3F40011A5}" dt="2021-05-19T20:04:56.137" v="852" actId="20577"/>
          <ac:spMkLst>
            <pc:docMk/>
            <pc:sldMk cId="3880575567" sldId="277"/>
            <ac:spMk id="2" creationId="{1DEFF95F-CF61-49C4-B9AA-440049470977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4" creationId="{17112453-8E48-4CCE-83D1-9FC11A6AF291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5" creationId="{9F911940-DE65-44D0-8D2A-2EBB21D74C50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6" creationId="{5D236779-6597-4030-8BAD-C738D5258898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8" creationId="{835B5603-43EB-4EEA-AFDC-ACA103342DFE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9" creationId="{79797677-306A-4691-9BA2-8EABACF72225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0" creationId="{7FF9F7AB-EE90-4E9E-8849-97ABE3A327F6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1" creationId="{434797B4-1879-4EAC-9234-8AF0CA766877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2" creationId="{829B425E-30D0-4F4F-BD86-716F8660AE2C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3" creationId="{01C99C68-9CD7-4206-A92C-20F904FCB9DA}"/>
          </ac:spMkLst>
        </pc:spChg>
        <pc:spChg chg="add del mod">
          <ac:chgData name="Thijs Geert" userId="71bbdf76-1f78-436b-8a82-e502e1f22064" providerId="ADAL" clId="{78EC5023-4952-4772-851B-52D3F40011A5}" dt="2021-05-19T20:05:18.182" v="853" actId="478"/>
          <ac:spMkLst>
            <pc:docMk/>
            <pc:sldMk cId="3880575567" sldId="277"/>
            <ac:spMk id="14" creationId="{2D6198BE-1717-4CE5-8169-6AD63A5D9A2A}"/>
          </ac:spMkLst>
        </pc:spChg>
        <pc:spChg chg="add mod">
          <ac:chgData name="Thijs Geert" userId="71bbdf76-1f78-436b-8a82-e502e1f22064" providerId="ADAL" clId="{78EC5023-4952-4772-851B-52D3F40011A5}" dt="2021-05-19T20:05:45.307" v="856" actId="14100"/>
          <ac:spMkLst>
            <pc:docMk/>
            <pc:sldMk cId="3880575567" sldId="277"/>
            <ac:spMk id="15" creationId="{730ABBB7-88A1-4A1B-86D4-FA48EE53CDE7}"/>
          </ac:spMkLst>
        </pc:spChg>
        <pc:picChg chg="del">
          <ac:chgData name="Thijs Geert" userId="71bbdf76-1f78-436b-8a82-e502e1f22064" providerId="ADAL" clId="{78EC5023-4952-4772-851B-52D3F40011A5}" dt="2021-05-19T20:24:47.556" v="1138" actId="478"/>
          <ac:picMkLst>
            <pc:docMk/>
            <pc:sldMk cId="3880575567" sldId="277"/>
            <ac:picMk id="7" creationId="{F9E32980-C649-4571-973B-243BA1A89E2E}"/>
          </ac:picMkLst>
        </pc:picChg>
        <pc:picChg chg="add mod ord">
          <ac:chgData name="Thijs Geert" userId="71bbdf76-1f78-436b-8a82-e502e1f22064" providerId="ADAL" clId="{78EC5023-4952-4772-851B-52D3F40011A5}" dt="2021-05-19T20:24:51.108" v="1140" actId="167"/>
          <ac:picMkLst>
            <pc:docMk/>
            <pc:sldMk cId="3880575567" sldId="277"/>
            <ac:picMk id="16" creationId="{C6A05CC5-1D96-4800-AD96-C99E71A00ADC}"/>
          </ac:picMkLst>
        </pc:picChg>
      </pc:sldChg>
      <pc:sldChg chg="addSp delSp modSp add mod">
        <pc:chgData name="Thijs Geert" userId="71bbdf76-1f78-436b-8a82-e502e1f22064" providerId="ADAL" clId="{78EC5023-4952-4772-851B-52D3F40011A5}" dt="2021-05-19T20:25:01.913" v="1143" actId="167"/>
        <pc:sldMkLst>
          <pc:docMk/>
          <pc:sldMk cId="1551430542" sldId="278"/>
        </pc:sldMkLst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4" creationId="{9A816BD0-8182-4606-850F-48E643452D9D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5" creationId="{D7491EB0-1E8B-498D-B265-A618EFECFE27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6" creationId="{353DE42F-C0E3-43E2-8AF3-1238A857D1DA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8" creationId="{277F7876-C452-46CB-BC49-40CAF7E0E79B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9" creationId="{24C391B4-55CC-49AB-B6FE-C1EC6FCA0622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10" creationId="{933321EE-EACC-44E5-AF8F-1C29D9F7C039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11" creationId="{72FD505F-E182-4F78-AF7A-842015A0C0B3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12" creationId="{89EE01A9-E2E8-4E6C-BE10-C75F335BCCE6}"/>
          </ac:spMkLst>
        </pc:spChg>
        <pc:spChg chg="add mod">
          <ac:chgData name="Thijs Geert" userId="71bbdf76-1f78-436b-8a82-e502e1f22064" providerId="ADAL" clId="{78EC5023-4952-4772-851B-52D3F40011A5}" dt="2021-05-19T19:58:26.267" v="784"/>
          <ac:spMkLst>
            <pc:docMk/>
            <pc:sldMk cId="1551430542" sldId="278"/>
            <ac:spMk id="13" creationId="{17DE45C1-9322-40F6-A8EE-4C1A02EDFDC8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4" creationId="{89A7CD25-6158-4ED4-A6E2-F66122A5DFE4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5" creationId="{77D487D0-3B91-4D0E-809F-AC167E0FE2A6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6" creationId="{2A057E81-3EB2-442A-8D61-2B707D2104D7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7" creationId="{FC878268-B549-43DF-B076-DC5DC56D9254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8" creationId="{5D74C653-9D40-41F1-8221-ED6AC99363A3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19" creationId="{EA7E111F-3C09-4F17-A17E-FDB94C236D96}"/>
          </ac:spMkLst>
        </pc:spChg>
        <pc:spChg chg="add mod">
          <ac:chgData name="Thijs Geert" userId="71bbdf76-1f78-436b-8a82-e502e1f22064" providerId="ADAL" clId="{78EC5023-4952-4772-851B-52D3F40011A5}" dt="2021-05-19T19:58:43.108" v="785"/>
          <ac:spMkLst>
            <pc:docMk/>
            <pc:sldMk cId="1551430542" sldId="278"/>
            <ac:spMk id="20" creationId="{0554A1AF-BE8D-4ACC-B9FB-DD4F382B518B}"/>
          </ac:spMkLst>
        </pc:spChg>
        <pc:spChg chg="add mod">
          <ac:chgData name="Thijs Geert" userId="71bbdf76-1f78-436b-8a82-e502e1f22064" providerId="ADAL" clId="{78EC5023-4952-4772-851B-52D3F40011A5}" dt="2021-05-19T19:59:00.547" v="786"/>
          <ac:spMkLst>
            <pc:docMk/>
            <pc:sldMk cId="1551430542" sldId="278"/>
            <ac:spMk id="21" creationId="{DF1A83EF-BE05-49C2-9D0E-D956F76EAAA7}"/>
          </ac:spMkLst>
        </pc:spChg>
        <pc:spChg chg="add mod">
          <ac:chgData name="Thijs Geert" userId="71bbdf76-1f78-436b-8a82-e502e1f22064" providerId="ADAL" clId="{78EC5023-4952-4772-851B-52D3F40011A5}" dt="2021-05-19T19:59:09.853" v="787"/>
          <ac:spMkLst>
            <pc:docMk/>
            <pc:sldMk cId="1551430542" sldId="278"/>
            <ac:spMk id="22" creationId="{CA48B5EB-9151-419D-96E1-50C445CD7294}"/>
          </ac:spMkLst>
        </pc:spChg>
        <pc:spChg chg="add mod">
          <ac:chgData name="Thijs Geert" userId="71bbdf76-1f78-436b-8a82-e502e1f22064" providerId="ADAL" clId="{78EC5023-4952-4772-851B-52D3F40011A5}" dt="2021-05-19T19:59:29.116" v="788"/>
          <ac:spMkLst>
            <pc:docMk/>
            <pc:sldMk cId="1551430542" sldId="278"/>
            <ac:spMk id="23" creationId="{B08DF374-DC09-4FD9-A689-4E9B69E9BC75}"/>
          </ac:spMkLst>
        </pc:spChg>
        <pc:spChg chg="add mod">
          <ac:chgData name="Thijs Geert" userId="71bbdf76-1f78-436b-8a82-e502e1f22064" providerId="ADAL" clId="{78EC5023-4952-4772-851B-52D3F40011A5}" dt="2021-05-19T20:02:12.698" v="790"/>
          <ac:spMkLst>
            <pc:docMk/>
            <pc:sldMk cId="1551430542" sldId="278"/>
            <ac:spMk id="24" creationId="{280AFAD6-D4A3-427A-BAD6-461B6381DCDB}"/>
          </ac:spMkLst>
        </pc:spChg>
        <pc:spChg chg="add mod">
          <ac:chgData name="Thijs Geert" userId="71bbdf76-1f78-436b-8a82-e502e1f22064" providerId="ADAL" clId="{78EC5023-4952-4772-851B-52D3F40011A5}" dt="2021-05-19T20:05:51.907" v="857"/>
          <ac:spMkLst>
            <pc:docMk/>
            <pc:sldMk cId="1551430542" sldId="278"/>
            <ac:spMk id="25" creationId="{BFC788DB-A4B4-462C-8FC4-9A9ED9C59376}"/>
          </ac:spMkLst>
        </pc:spChg>
        <pc:picChg chg="del">
          <ac:chgData name="Thijs Geert" userId="71bbdf76-1f78-436b-8a82-e502e1f22064" providerId="ADAL" clId="{78EC5023-4952-4772-851B-52D3F40011A5}" dt="2021-05-19T20:24:57.158" v="1141" actId="478"/>
          <ac:picMkLst>
            <pc:docMk/>
            <pc:sldMk cId="1551430542" sldId="278"/>
            <ac:picMk id="7" creationId="{F9E32980-C649-4571-973B-243BA1A89E2E}"/>
          </ac:picMkLst>
        </pc:picChg>
        <pc:picChg chg="add mod ord">
          <ac:chgData name="Thijs Geert" userId="71bbdf76-1f78-436b-8a82-e502e1f22064" providerId="ADAL" clId="{78EC5023-4952-4772-851B-52D3F40011A5}" dt="2021-05-19T20:25:01.913" v="1143" actId="167"/>
          <ac:picMkLst>
            <pc:docMk/>
            <pc:sldMk cId="1551430542" sldId="278"/>
            <ac:picMk id="26" creationId="{348496BC-0D07-43F8-8A9B-B10A3BC51B27}"/>
          </ac:picMkLst>
        </pc:picChg>
      </pc:sldChg>
      <pc:sldChg chg="modSp add mod">
        <pc:chgData name="Thijs Geert" userId="71bbdf76-1f78-436b-8a82-e502e1f22064" providerId="ADAL" clId="{78EC5023-4952-4772-851B-52D3F40011A5}" dt="2021-05-19T20:04:47.052" v="848" actId="20577"/>
        <pc:sldMkLst>
          <pc:docMk/>
          <pc:sldMk cId="811632603" sldId="279"/>
        </pc:sldMkLst>
        <pc:spChg chg="mod">
          <ac:chgData name="Thijs Geert" userId="71bbdf76-1f78-436b-8a82-e502e1f22064" providerId="ADAL" clId="{78EC5023-4952-4772-851B-52D3F40011A5}" dt="2021-05-19T20:04:39.236" v="836" actId="20577"/>
          <ac:spMkLst>
            <pc:docMk/>
            <pc:sldMk cId="811632603" sldId="279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0:04:47.052" v="848" actId="20577"/>
          <ac:spMkLst>
            <pc:docMk/>
            <pc:sldMk cId="811632603" sldId="279"/>
            <ac:spMk id="3" creationId="{B91FEBC3-BC36-44B4-98C0-7B7A5DAF600B}"/>
          </ac:spMkLst>
        </pc:spChg>
      </pc:sldChg>
      <pc:sldChg chg="modSp add mod ord">
        <pc:chgData name="Thijs Geert" userId="71bbdf76-1f78-436b-8a82-e502e1f22064" providerId="ADAL" clId="{78EC5023-4952-4772-851B-52D3F40011A5}" dt="2021-05-19T20:18:07.553" v="1117"/>
        <pc:sldMkLst>
          <pc:docMk/>
          <pc:sldMk cId="3308026861" sldId="280"/>
        </pc:sldMkLst>
        <pc:spChg chg="mod">
          <ac:chgData name="Thijs Geert" userId="71bbdf76-1f78-436b-8a82-e502e1f22064" providerId="ADAL" clId="{78EC5023-4952-4772-851B-52D3F40011A5}" dt="2021-05-19T20:09:15.007" v="861"/>
          <ac:spMkLst>
            <pc:docMk/>
            <pc:sldMk cId="3308026861" sldId="280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0:17:11.594" v="1115" actId="20577"/>
          <ac:spMkLst>
            <pc:docMk/>
            <pc:sldMk cId="3308026861" sldId="280"/>
            <ac:spMk id="3" creationId="{B91FEBC3-BC36-44B4-98C0-7B7A5DAF600B}"/>
          </ac:spMkLst>
        </pc:spChg>
      </pc:sldChg>
      <pc:sldChg chg="add del">
        <pc:chgData name="Thijs Geert" userId="71bbdf76-1f78-436b-8a82-e502e1f22064" providerId="ADAL" clId="{78EC5023-4952-4772-851B-52D3F40011A5}" dt="2021-05-19T20:26:25.625" v="1145" actId="47"/>
        <pc:sldMkLst>
          <pc:docMk/>
          <pc:sldMk cId="2046769072" sldId="281"/>
        </pc:sldMkLst>
      </pc:sldChg>
      <pc:sldChg chg="modSp add mod">
        <pc:chgData name="Thijs Geert" userId="71bbdf76-1f78-436b-8a82-e502e1f22064" providerId="ADAL" clId="{78EC5023-4952-4772-851B-52D3F40011A5}" dt="2021-05-19T21:09:01.229" v="1961" actId="20577"/>
        <pc:sldMkLst>
          <pc:docMk/>
          <pc:sldMk cId="3980261504" sldId="281"/>
        </pc:sldMkLst>
        <pc:spChg chg="mod">
          <ac:chgData name="Thijs Geert" userId="71bbdf76-1f78-436b-8a82-e502e1f22064" providerId="ADAL" clId="{78EC5023-4952-4772-851B-52D3F40011A5}" dt="2021-05-19T20:44:05.655" v="1437" actId="20577"/>
          <ac:spMkLst>
            <pc:docMk/>
            <pc:sldMk cId="3980261504" sldId="281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09:01.229" v="1961" actId="20577"/>
          <ac:spMkLst>
            <pc:docMk/>
            <pc:sldMk cId="3980261504" sldId="281"/>
            <ac:spMk id="3" creationId="{B91FEBC3-BC36-44B4-98C0-7B7A5DAF600B}"/>
          </ac:spMkLst>
        </pc:spChg>
      </pc:sldChg>
      <pc:sldChg chg="modSp add mod">
        <pc:chgData name="Thijs Geert" userId="71bbdf76-1f78-436b-8a82-e502e1f22064" providerId="ADAL" clId="{78EC5023-4952-4772-851B-52D3F40011A5}" dt="2021-05-19T21:05:00.925" v="1838" actId="20577"/>
        <pc:sldMkLst>
          <pc:docMk/>
          <pc:sldMk cId="2626063440" sldId="282"/>
        </pc:sldMkLst>
        <pc:spChg chg="mod">
          <ac:chgData name="Thijs Geert" userId="71bbdf76-1f78-436b-8a82-e502e1f22064" providerId="ADAL" clId="{78EC5023-4952-4772-851B-52D3F40011A5}" dt="2021-05-19T20:49:17.676" v="1510" actId="20577"/>
          <ac:spMkLst>
            <pc:docMk/>
            <pc:sldMk cId="2626063440" sldId="282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05:00.925" v="1838" actId="20577"/>
          <ac:spMkLst>
            <pc:docMk/>
            <pc:sldMk cId="2626063440" sldId="282"/>
            <ac:spMk id="3" creationId="{B91FEBC3-BC36-44B4-98C0-7B7A5DAF600B}"/>
          </ac:spMkLst>
        </pc:spChg>
      </pc:sldChg>
      <pc:sldChg chg="addSp delSp modSp add mod">
        <pc:chgData name="Thijs Geert" userId="71bbdf76-1f78-436b-8a82-e502e1f22064" providerId="ADAL" clId="{78EC5023-4952-4772-851B-52D3F40011A5}" dt="2021-05-19T21:06:07.130" v="1843" actId="1076"/>
        <pc:sldMkLst>
          <pc:docMk/>
          <pc:sldMk cId="2649756330" sldId="283"/>
        </pc:sldMkLst>
        <pc:spChg chg="mod">
          <ac:chgData name="Thijs Geert" userId="71bbdf76-1f78-436b-8a82-e502e1f22064" providerId="ADAL" clId="{78EC5023-4952-4772-851B-52D3F40011A5}" dt="2021-05-19T21:05:12.034" v="1839"/>
          <ac:spMkLst>
            <pc:docMk/>
            <pc:sldMk cId="2649756330" sldId="283"/>
            <ac:spMk id="2" creationId="{1DEFF95F-CF61-49C4-B9AA-440049470977}"/>
          </ac:spMkLst>
        </pc:spChg>
        <pc:spChg chg="del">
          <ac:chgData name="Thijs Geert" userId="71bbdf76-1f78-436b-8a82-e502e1f22064" providerId="ADAL" clId="{78EC5023-4952-4772-851B-52D3F40011A5}" dt="2021-05-19T20:29:33.587" v="1419" actId="478"/>
          <ac:spMkLst>
            <pc:docMk/>
            <pc:sldMk cId="2649756330" sldId="283"/>
            <ac:spMk id="3" creationId="{B91FEBC3-BC36-44B4-98C0-7B7A5DAF600B}"/>
          </ac:spMkLst>
        </pc:spChg>
        <pc:spChg chg="add del mod">
          <ac:chgData name="Thijs Geert" userId="71bbdf76-1f78-436b-8a82-e502e1f22064" providerId="ADAL" clId="{78EC5023-4952-4772-851B-52D3F40011A5}" dt="2021-05-19T20:29:35.978" v="1420" actId="478"/>
          <ac:spMkLst>
            <pc:docMk/>
            <pc:sldMk cId="2649756330" sldId="283"/>
            <ac:spMk id="5" creationId="{5D23CA46-E9D5-44DC-8EB9-90D7E50FF29B}"/>
          </ac:spMkLst>
        </pc:spChg>
        <pc:picChg chg="add mod">
          <ac:chgData name="Thijs Geert" userId="71bbdf76-1f78-436b-8a82-e502e1f22064" providerId="ADAL" clId="{78EC5023-4952-4772-851B-52D3F40011A5}" dt="2021-05-19T21:06:07.130" v="1843" actId="1076"/>
          <ac:picMkLst>
            <pc:docMk/>
            <pc:sldMk cId="2649756330" sldId="283"/>
            <ac:picMk id="7" creationId="{06D9653B-DF80-43C0-8FB9-CC5DDA07DE91}"/>
          </ac:picMkLst>
        </pc:picChg>
      </pc:sldChg>
      <pc:sldChg chg="modSp add del mod">
        <pc:chgData name="Thijs Geert" userId="71bbdf76-1f78-436b-8a82-e502e1f22064" providerId="ADAL" clId="{78EC5023-4952-4772-851B-52D3F40011A5}" dt="2021-05-19T21:09:33.759" v="1975" actId="47"/>
        <pc:sldMkLst>
          <pc:docMk/>
          <pc:sldMk cId="3664289361" sldId="284"/>
        </pc:sldMkLst>
        <pc:spChg chg="mod">
          <ac:chgData name="Thijs Geert" userId="71bbdf76-1f78-436b-8a82-e502e1f22064" providerId="ADAL" clId="{78EC5023-4952-4772-851B-52D3F40011A5}" dt="2021-05-19T21:07:05.243" v="1846" actId="20577"/>
          <ac:spMkLst>
            <pc:docMk/>
            <pc:sldMk cId="3664289361" sldId="284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07:10.435" v="1848" actId="20577"/>
          <ac:spMkLst>
            <pc:docMk/>
            <pc:sldMk cId="3664289361" sldId="284"/>
            <ac:spMk id="3" creationId="{B91FEBC3-BC36-44B4-98C0-7B7A5DAF600B}"/>
          </ac:spMkLst>
        </pc:spChg>
      </pc:sldChg>
      <pc:sldChg chg="modSp add mod">
        <pc:chgData name="Thijs Geert" userId="71bbdf76-1f78-436b-8a82-e502e1f22064" providerId="ADAL" clId="{78EC5023-4952-4772-851B-52D3F40011A5}" dt="2021-05-19T21:18:00.577" v="2211" actId="20577"/>
        <pc:sldMkLst>
          <pc:docMk/>
          <pc:sldMk cId="3338541487" sldId="285"/>
        </pc:sldMkLst>
        <pc:spChg chg="mod">
          <ac:chgData name="Thijs Geert" userId="71bbdf76-1f78-436b-8a82-e502e1f22064" providerId="ADAL" clId="{78EC5023-4952-4772-851B-52D3F40011A5}" dt="2021-05-19T21:09:23.501" v="1972" actId="20577"/>
          <ac:spMkLst>
            <pc:docMk/>
            <pc:sldMk cId="3338541487" sldId="285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18:00.577" v="2211" actId="20577"/>
          <ac:spMkLst>
            <pc:docMk/>
            <pc:sldMk cId="3338541487" sldId="285"/>
            <ac:spMk id="3" creationId="{B91FEBC3-BC36-44B4-98C0-7B7A5DAF600B}"/>
          </ac:spMkLst>
        </pc:spChg>
      </pc:sldChg>
      <pc:sldChg chg="modSp add mod">
        <pc:chgData name="Thijs Geert" userId="71bbdf76-1f78-436b-8a82-e502e1f22064" providerId="ADAL" clId="{78EC5023-4952-4772-851B-52D3F40011A5}" dt="2021-05-19T21:13:06.836" v="2063" actId="20577"/>
        <pc:sldMkLst>
          <pc:docMk/>
          <pc:sldMk cId="80082469" sldId="286"/>
        </pc:sldMkLst>
        <pc:spChg chg="mod">
          <ac:chgData name="Thijs Geert" userId="71bbdf76-1f78-436b-8a82-e502e1f22064" providerId="ADAL" clId="{78EC5023-4952-4772-851B-52D3F40011A5}" dt="2021-05-19T21:12:33.690" v="2004" actId="20577"/>
          <ac:spMkLst>
            <pc:docMk/>
            <pc:sldMk cId="80082469" sldId="286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13:06.836" v="2063" actId="20577"/>
          <ac:spMkLst>
            <pc:docMk/>
            <pc:sldMk cId="80082469" sldId="286"/>
            <ac:spMk id="3" creationId="{B91FEBC3-BC36-44B4-98C0-7B7A5DAF600B}"/>
          </ac:spMkLst>
        </pc:spChg>
      </pc:sldChg>
      <pc:sldChg chg="addSp delSp modSp add mod">
        <pc:chgData name="Thijs Geert" userId="71bbdf76-1f78-436b-8a82-e502e1f22064" providerId="ADAL" clId="{78EC5023-4952-4772-851B-52D3F40011A5}" dt="2021-05-19T21:19:16.996" v="2221" actId="20577"/>
        <pc:sldMkLst>
          <pc:docMk/>
          <pc:sldMk cId="237895417" sldId="287"/>
        </pc:sldMkLst>
        <pc:spChg chg="del">
          <ac:chgData name="Thijs Geert" userId="71bbdf76-1f78-436b-8a82-e502e1f22064" providerId="ADAL" clId="{78EC5023-4952-4772-851B-52D3F40011A5}" dt="2021-05-19T21:13:22.797" v="2065" actId="478"/>
          <ac:spMkLst>
            <pc:docMk/>
            <pc:sldMk cId="237895417" sldId="287"/>
            <ac:spMk id="3" creationId="{B91FEBC3-BC36-44B4-98C0-7B7A5DAF600B}"/>
          </ac:spMkLst>
        </pc:spChg>
        <pc:spChg chg="add del mod">
          <ac:chgData name="Thijs Geert" userId="71bbdf76-1f78-436b-8a82-e502e1f22064" providerId="ADAL" clId="{78EC5023-4952-4772-851B-52D3F40011A5}" dt="2021-05-19T21:13:27.090" v="2066" actId="478"/>
          <ac:spMkLst>
            <pc:docMk/>
            <pc:sldMk cId="237895417" sldId="287"/>
            <ac:spMk id="5" creationId="{051DF434-2245-471A-AAB4-48F052255A22}"/>
          </ac:spMkLst>
        </pc:spChg>
        <pc:graphicFrameChg chg="add mod modGraphic">
          <ac:chgData name="Thijs Geert" userId="71bbdf76-1f78-436b-8a82-e502e1f22064" providerId="ADAL" clId="{78EC5023-4952-4772-851B-52D3F40011A5}" dt="2021-05-19T21:19:16.996" v="2221" actId="20577"/>
          <ac:graphicFrameMkLst>
            <pc:docMk/>
            <pc:sldMk cId="237895417" sldId="287"/>
            <ac:graphicFrameMk id="6" creationId="{988659C9-7290-44EC-A94F-99CAF5306CBE}"/>
          </ac:graphicFrameMkLst>
        </pc:graphicFrameChg>
      </pc:sldChg>
      <pc:sldChg chg="modSp add mod">
        <pc:chgData name="Thijs Geert" userId="71bbdf76-1f78-436b-8a82-e502e1f22064" providerId="ADAL" clId="{78EC5023-4952-4772-851B-52D3F40011A5}" dt="2021-05-19T21:20:22.183" v="2255" actId="20577"/>
        <pc:sldMkLst>
          <pc:docMk/>
          <pc:sldMk cId="1498074039" sldId="288"/>
        </pc:sldMkLst>
        <pc:spChg chg="mod">
          <ac:chgData name="Thijs Geert" userId="71bbdf76-1f78-436b-8a82-e502e1f22064" providerId="ADAL" clId="{78EC5023-4952-4772-851B-52D3F40011A5}" dt="2021-05-19T21:20:13.120" v="2253"/>
          <ac:spMkLst>
            <pc:docMk/>
            <pc:sldMk cId="1498074039" sldId="288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20:22.183" v="2255" actId="20577"/>
          <ac:spMkLst>
            <pc:docMk/>
            <pc:sldMk cId="1498074039" sldId="288"/>
            <ac:spMk id="3" creationId="{B91FEBC3-BC36-44B4-98C0-7B7A5DAF600B}"/>
          </ac:spMkLst>
        </pc:spChg>
      </pc:sldChg>
      <pc:sldChg chg="modSp add mod">
        <pc:chgData name="Thijs Geert" userId="71bbdf76-1f78-436b-8a82-e502e1f22064" providerId="ADAL" clId="{78EC5023-4952-4772-851B-52D3F40011A5}" dt="2021-05-19T21:24:16.158" v="2424" actId="20577"/>
        <pc:sldMkLst>
          <pc:docMk/>
          <pc:sldMk cId="2753443832" sldId="289"/>
        </pc:sldMkLst>
        <pc:spChg chg="mod">
          <ac:chgData name="Thijs Geert" userId="71bbdf76-1f78-436b-8a82-e502e1f22064" providerId="ADAL" clId="{78EC5023-4952-4772-851B-52D3F40011A5}" dt="2021-05-19T21:21:13.122" v="2269" actId="20577"/>
          <ac:spMkLst>
            <pc:docMk/>
            <pc:sldMk cId="2753443832" sldId="289"/>
            <ac:spMk id="2" creationId="{1DEFF95F-CF61-49C4-B9AA-440049470977}"/>
          </ac:spMkLst>
        </pc:spChg>
        <pc:spChg chg="mod">
          <ac:chgData name="Thijs Geert" userId="71bbdf76-1f78-436b-8a82-e502e1f22064" providerId="ADAL" clId="{78EC5023-4952-4772-851B-52D3F40011A5}" dt="2021-05-19T21:24:16.158" v="2424" actId="20577"/>
          <ac:spMkLst>
            <pc:docMk/>
            <pc:sldMk cId="2753443832" sldId="289"/>
            <ac:spMk id="3" creationId="{B91FEBC3-BC36-44B4-98C0-7B7A5DAF600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DB8E-98FC-4A2B-B334-B4D26A4E9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891A7-4217-44E7-A052-F7F68559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AB32-7722-41CD-9AE1-6B060328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8C9C-97D5-4B71-8E0C-71F6713E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1723-AB77-4A62-A5C8-A9F0D618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8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D3D3-07C6-41E5-BEE2-56334B72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11675-E5EF-4BBB-A65D-C005B771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62F9-7F84-46E7-B1E0-138DB127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E565-6EE8-4BDC-BEA0-8F5F6070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2B80-A430-4099-AF63-B811D95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41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D150F-0F47-4703-8050-29646FC9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87E94-5C4F-4C30-84EF-997CD927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56CA-1D6C-47B1-96FD-1B242C48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888D-055B-4ADB-8206-79DD606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AA6D-A050-418B-B367-D1436891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6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41CB-ACDB-4B16-A30D-9CB492F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923F-D5A5-4E48-8415-C11CCCCE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4468-20D3-4929-852A-74AEE457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AB3F-FB8A-44AB-8DD8-B8C962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8C49-F3C9-49C7-9E2A-F4914C6E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7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265F-9C08-48EA-9E62-14ED853F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2530-2B04-4377-B2C5-DE9A89AB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9A12-94A8-4D4C-8285-ABA50EE2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23E4-DB4F-48D5-B7B3-CC4AC8F9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8403-4A76-4422-8BF9-BDE7A29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1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C915-4FAF-4A76-803C-F7177206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BA2-07AD-4B7D-AC66-181DBB4C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27BB-F78D-49F5-A354-1B7AC2C8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78AEC-71B7-4C06-9C57-4A436146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3744-31D1-4A0F-831B-6CB89310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8D7B-7CDC-4205-8233-F74A7BD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1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C5C7-6051-4DA1-9B07-11A37D8E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FD1A-4529-4A31-BD52-3668C69D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B3D7B-3995-4976-9B32-FF7D62FC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754A6-D5EB-499A-814C-7071BE35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F8DC0-D20A-4528-98AB-113D9D69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55EA-E823-44FB-8B53-9ED83980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1CA02-D137-484A-9EE6-27CA2744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49B99-2CFB-49DD-B484-3C2B9A95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8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5723-5F72-4AE0-99BD-F245E18A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8E64-7D95-4CB2-B4A8-4596BED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8ABF4-D893-48AD-A744-8131E4A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7BA1B-F141-4927-A89C-26DA4CE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1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9361F-7C7E-4034-AF06-22510127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1EC5-3741-49F3-BE25-7BDB9CF1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4684C-15D1-417E-8467-CB7DF5FE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3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0D64-E680-4D2A-BB8D-33ADE250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C4DB-7A73-465B-B042-42E1189E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CA6A-29F2-4DAD-97B6-36B641AB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3F428-807C-48A3-AD3E-F2E3C855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8DD2-F53C-4DAB-A67F-2658628C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5359-D3D1-4F2A-B91E-3F194ABA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40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D966-AEF3-45E3-A946-5386B956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295C0-18AA-4AE6-BB2E-5587B56F0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8E5B-5E38-4D49-9949-B32E103C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7761-A981-45B7-8348-513E839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2F8C-F1A1-45C7-BA0D-2523FA48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0E71-1179-4CB9-BE81-30FB92C4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55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D7122-85C3-45E1-BCC5-4BA69B0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1620-9006-472A-BC6F-2D922E40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FD44-83B0-454D-AE78-7B7565E6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D874-1312-4A59-A9D3-4C46B62B3F8C}" type="datetimeFigureOut">
              <a:rPr lang="nl-BE" smtClean="0"/>
              <a:t>19/05/2021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8FF6-8E6A-42DE-9484-FC4CE304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10F1-328F-4D99-9064-D37819C5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6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ssn-ext/" TargetMode="External"/><Relationship Id="rId2" Type="http://schemas.openxmlformats.org/officeDocument/2006/relationships/hyperlink" Target="https://www.w3.org/TR/vocab-ssn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92A7-5C6D-4503-9043-CF7000AD3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Werkgroep consolidatie B&amp;0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EC89E-D081-475D-AA78-E449B530D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6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895A28DF-64B7-44FE-BB48-81BCEF497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SSN/SOSA-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7778165" y="3770246"/>
            <a:ext cx="860509" cy="54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0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FIWARE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Toestel</a:t>
            </a:r>
          </a:p>
        </p:txBody>
      </p:sp>
    </p:spTree>
    <p:extLst>
      <p:ext uri="{BB962C8B-B14F-4D97-AF65-F5344CB8AC3E}">
        <p14:creationId xmlns:p14="http://schemas.microsoft.com/office/powerpoint/2010/main" val="54047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7058EF3-939C-48A3-82C1-7259C5E62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FIWARE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7794207" y="2984182"/>
            <a:ext cx="900614" cy="633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658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DublinCore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66058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A4FA489-20DB-4298-B0D1-B45A96C1A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DublinCore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6730178" y="3690763"/>
            <a:ext cx="693087" cy="723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399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ObservatiesEnMetingen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Domeinobject</a:t>
            </a:r>
          </a:p>
        </p:txBody>
      </p:sp>
    </p:spTree>
    <p:extLst>
      <p:ext uri="{BB962C8B-B14F-4D97-AF65-F5344CB8AC3E}">
        <p14:creationId xmlns:p14="http://schemas.microsoft.com/office/powerpoint/2010/main" val="8116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agram&#10;&#10;Description automatically generated">
            <a:extLst>
              <a:ext uri="{FF2B5EF4-FFF2-40B4-BE49-F238E27FC236}">
                <a16:creationId xmlns:a16="http://schemas.microsoft.com/office/drawing/2014/main" id="{C6A05CC5-1D96-4800-AD96-C99E71A00A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ObservatiesEnMetingen</a:t>
            </a:r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ABBB7-88A1-4A1B-86D4-FA48EE53CDE7}"/>
              </a:ext>
            </a:extLst>
          </p:cNvPr>
          <p:cNvSpPr/>
          <p:nvPr/>
        </p:nvSpPr>
        <p:spPr>
          <a:xfrm>
            <a:off x="2668719" y="3126883"/>
            <a:ext cx="485962" cy="3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057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Diagram&#10;&#10;Description automatically generated">
            <a:extLst>
              <a:ext uri="{FF2B5EF4-FFF2-40B4-BE49-F238E27FC236}">
                <a16:creationId xmlns:a16="http://schemas.microsoft.com/office/drawing/2014/main" id="{348496BC-0D07-43F8-8A9B-B10A3BC51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16BD0-8182-4606-850F-48E643452D9D}"/>
              </a:ext>
            </a:extLst>
          </p:cNvPr>
          <p:cNvSpPr/>
          <p:nvPr/>
        </p:nvSpPr>
        <p:spPr>
          <a:xfrm>
            <a:off x="1535508" y="3829193"/>
            <a:ext cx="104259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91EB0-1E8B-498D-B265-A618EFECFE27}"/>
              </a:ext>
            </a:extLst>
          </p:cNvPr>
          <p:cNvSpPr/>
          <p:nvPr/>
        </p:nvSpPr>
        <p:spPr>
          <a:xfrm>
            <a:off x="3170633" y="2454418"/>
            <a:ext cx="4774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DE42F-C0E3-43E2-8AF3-1238A857D1DA}"/>
              </a:ext>
            </a:extLst>
          </p:cNvPr>
          <p:cNvSpPr/>
          <p:nvPr/>
        </p:nvSpPr>
        <p:spPr>
          <a:xfrm>
            <a:off x="3713558" y="3105293"/>
            <a:ext cx="5536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F7876-C452-46CB-BC49-40CAF7E0E79B}"/>
              </a:ext>
            </a:extLst>
          </p:cNvPr>
          <p:cNvSpPr/>
          <p:nvPr/>
        </p:nvSpPr>
        <p:spPr>
          <a:xfrm>
            <a:off x="2974179" y="3829193"/>
            <a:ext cx="838996" cy="3427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391B4-55CC-49AB-B6FE-C1EC6FCA0622}"/>
              </a:ext>
            </a:extLst>
          </p:cNvPr>
          <p:cNvSpPr/>
          <p:nvPr/>
        </p:nvSpPr>
        <p:spPr>
          <a:xfrm>
            <a:off x="4374354" y="3781567"/>
            <a:ext cx="750096" cy="4218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321EE-EACC-44E5-AF8F-1C29D9F7C039}"/>
              </a:ext>
            </a:extLst>
          </p:cNvPr>
          <p:cNvSpPr/>
          <p:nvPr/>
        </p:nvSpPr>
        <p:spPr>
          <a:xfrm>
            <a:off x="4463254" y="2501900"/>
            <a:ext cx="562771" cy="279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D505F-E182-4F78-AF7A-842015A0C0B3}"/>
              </a:ext>
            </a:extLst>
          </p:cNvPr>
          <p:cNvSpPr/>
          <p:nvPr/>
        </p:nvSpPr>
        <p:spPr>
          <a:xfrm>
            <a:off x="5641180" y="2508250"/>
            <a:ext cx="432596" cy="279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EE01A9-E2E8-4E6C-BE10-C75F335BCCE6}"/>
              </a:ext>
            </a:extLst>
          </p:cNvPr>
          <p:cNvSpPr/>
          <p:nvPr/>
        </p:nvSpPr>
        <p:spPr>
          <a:xfrm>
            <a:off x="5593554" y="3063875"/>
            <a:ext cx="553641" cy="4635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E45C1-9322-40F6-A8EE-4C1A02EDFDC8}"/>
              </a:ext>
            </a:extLst>
          </p:cNvPr>
          <p:cNvSpPr/>
          <p:nvPr/>
        </p:nvSpPr>
        <p:spPr>
          <a:xfrm>
            <a:off x="5685629" y="3902075"/>
            <a:ext cx="356396" cy="2762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7CD25-6158-4ED4-A6E2-F66122A5DFE4}"/>
              </a:ext>
            </a:extLst>
          </p:cNvPr>
          <p:cNvSpPr/>
          <p:nvPr/>
        </p:nvSpPr>
        <p:spPr>
          <a:xfrm>
            <a:off x="6843714" y="2478505"/>
            <a:ext cx="461962" cy="37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487D0-3B91-4D0E-809F-AC167E0FE2A6}"/>
              </a:ext>
            </a:extLst>
          </p:cNvPr>
          <p:cNvSpPr/>
          <p:nvPr/>
        </p:nvSpPr>
        <p:spPr>
          <a:xfrm>
            <a:off x="6767513" y="3082796"/>
            <a:ext cx="620379" cy="41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57E81-3EB2-442A-8D61-2B707D2104D7}"/>
              </a:ext>
            </a:extLst>
          </p:cNvPr>
          <p:cNvSpPr/>
          <p:nvPr/>
        </p:nvSpPr>
        <p:spPr>
          <a:xfrm>
            <a:off x="7953375" y="2459456"/>
            <a:ext cx="566737" cy="42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78268-B549-43DF-B076-DC5DC56D9254}"/>
              </a:ext>
            </a:extLst>
          </p:cNvPr>
          <p:cNvSpPr/>
          <p:nvPr/>
        </p:nvSpPr>
        <p:spPr>
          <a:xfrm>
            <a:off x="6743701" y="1842290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4C653-9D40-41F1-8221-ED6AC99363A3}"/>
              </a:ext>
            </a:extLst>
          </p:cNvPr>
          <p:cNvSpPr/>
          <p:nvPr/>
        </p:nvSpPr>
        <p:spPr>
          <a:xfrm>
            <a:off x="1695452" y="3048604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7E111F-3C09-4F17-A17E-FDB94C236D96}"/>
              </a:ext>
            </a:extLst>
          </p:cNvPr>
          <p:cNvSpPr/>
          <p:nvPr/>
        </p:nvSpPr>
        <p:spPr>
          <a:xfrm>
            <a:off x="709612" y="2468981"/>
            <a:ext cx="461963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54A1AF-BE8D-4ACC-B9FB-DD4F382B518B}"/>
              </a:ext>
            </a:extLst>
          </p:cNvPr>
          <p:cNvSpPr/>
          <p:nvPr/>
        </p:nvSpPr>
        <p:spPr>
          <a:xfrm>
            <a:off x="627458" y="3102118"/>
            <a:ext cx="626269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A83EF-BE05-49C2-9D0E-D956F76EAAA7}"/>
              </a:ext>
            </a:extLst>
          </p:cNvPr>
          <p:cNvSpPr/>
          <p:nvPr/>
        </p:nvSpPr>
        <p:spPr>
          <a:xfrm>
            <a:off x="7794207" y="2984182"/>
            <a:ext cx="900614" cy="633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48B5EB-9151-419D-96E1-50C445CD7294}"/>
              </a:ext>
            </a:extLst>
          </p:cNvPr>
          <p:cNvSpPr/>
          <p:nvPr/>
        </p:nvSpPr>
        <p:spPr>
          <a:xfrm>
            <a:off x="6730178" y="3690763"/>
            <a:ext cx="693087" cy="723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DF374-DC09-4FD9-A689-4E9B69E9BC75}"/>
              </a:ext>
            </a:extLst>
          </p:cNvPr>
          <p:cNvSpPr/>
          <p:nvPr/>
        </p:nvSpPr>
        <p:spPr>
          <a:xfrm>
            <a:off x="7778165" y="3770246"/>
            <a:ext cx="860509" cy="54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0AFAD6-D4A3-427A-BAD6-461B6381DCDB}"/>
              </a:ext>
            </a:extLst>
          </p:cNvPr>
          <p:cNvSpPr/>
          <p:nvPr/>
        </p:nvSpPr>
        <p:spPr>
          <a:xfrm>
            <a:off x="4463254" y="3108533"/>
            <a:ext cx="5536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788DB-A4B4-462C-8FC4-9A9ED9C59376}"/>
              </a:ext>
            </a:extLst>
          </p:cNvPr>
          <p:cNvSpPr/>
          <p:nvPr/>
        </p:nvSpPr>
        <p:spPr>
          <a:xfrm>
            <a:off x="2668719" y="3126883"/>
            <a:ext cx="485962" cy="3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143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Voor:</a:t>
            </a:r>
          </a:p>
          <a:p>
            <a:pPr lvl="1"/>
            <a:r>
              <a:rPr lang="nl-BE" dirty="0"/>
              <a:t>Bemonstering</a:t>
            </a:r>
          </a:p>
          <a:p>
            <a:pPr lvl="1"/>
            <a:r>
              <a:rPr lang="nl-BE" dirty="0"/>
              <a:t>TODO: Observatie</a:t>
            </a:r>
          </a:p>
        </p:txBody>
      </p:sp>
    </p:spTree>
    <p:extLst>
      <p:ext uri="{BB962C8B-B14F-4D97-AF65-F5344CB8AC3E}">
        <p14:creationId xmlns:p14="http://schemas.microsoft.com/office/powerpoint/2010/main" val="398026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Bemonstering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Inwinning &amp; Voorbereiding Monster</a:t>
            </a:r>
          </a:p>
          <a:p>
            <a:pPr lvl="1"/>
            <a:r>
              <a:rPr lang="nl-BE" dirty="0"/>
              <a:t>Steen wordt uitgehakt bij </a:t>
            </a:r>
            <a:r>
              <a:rPr lang="nl-BE" dirty="0" err="1"/>
              <a:t>Outcrop</a:t>
            </a:r>
            <a:r>
              <a:rPr lang="nl-BE" dirty="0"/>
              <a:t> (=Bemonstering) en daarna verbrijzeld met Kogelmolen (=Bemonstering </a:t>
            </a:r>
            <a:r>
              <a:rPr lang="nl-BE" dirty="0" err="1"/>
              <a:t>vh</a:t>
            </a:r>
            <a:r>
              <a:rPr lang="nl-BE" dirty="0"/>
              <a:t> type Monstervoorbereiding)</a:t>
            </a:r>
          </a:p>
        </p:txBody>
      </p:sp>
    </p:spTree>
    <p:extLst>
      <p:ext uri="{BB962C8B-B14F-4D97-AF65-F5344CB8AC3E}">
        <p14:creationId xmlns:p14="http://schemas.microsoft.com/office/powerpoint/2010/main" val="2626063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Toevoegingen aan </a:t>
            </a:r>
            <a:r>
              <a:rPr lang="nl-BE" dirty="0" err="1"/>
              <a:t>ObservatiesEnMetingen</a:t>
            </a:r>
            <a:endParaRPr lang="nl-BE" dirty="0"/>
          </a:p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  <a:p>
            <a:r>
              <a:rPr lang="nl-BE" dirty="0"/>
              <a:t>Herindeling B&amp;O deeldomeinen</a:t>
            </a:r>
          </a:p>
          <a:p>
            <a:r>
              <a:rPr lang="nl-BE" dirty="0"/>
              <a:t>Specialisatie van het AP </a:t>
            </a:r>
            <a:r>
              <a:rPr lang="nl-BE" dirty="0" err="1"/>
              <a:t>SensorenEnBemonstering</a:t>
            </a:r>
            <a:r>
              <a:rPr lang="nl-BE" dirty="0"/>
              <a:t> per deeldomein</a:t>
            </a:r>
          </a:p>
          <a:p>
            <a:r>
              <a:rPr lang="nl-BE" dirty="0" err="1"/>
              <a:t>TODO’s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524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Inwinning &amp; Voorbereiding Monster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06D9653B-DF80-43C0-8FB9-CC5DDA07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96" y="1765503"/>
            <a:ext cx="9847007" cy="4018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6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Observatie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3338541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Herindeling B&amp;O deeldomeinen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Doel:</a:t>
            </a:r>
          </a:p>
          <a:p>
            <a:pPr lvl="1"/>
            <a:r>
              <a:rPr lang="nl-BE" dirty="0"/>
              <a:t>Overladen </a:t>
            </a:r>
            <a:r>
              <a:rPr lang="nl-BE" dirty="0" err="1"/>
              <a:t>AP’s</a:t>
            </a:r>
            <a:r>
              <a:rPr lang="nl-BE" dirty="0"/>
              <a:t> vermijden</a:t>
            </a:r>
          </a:p>
          <a:p>
            <a:pPr lvl="1"/>
            <a:r>
              <a:rPr lang="nl-BE" dirty="0"/>
              <a:t>Overdaad </a:t>
            </a:r>
            <a:r>
              <a:rPr lang="nl-BE" dirty="0" err="1"/>
              <a:t>AP’s</a:t>
            </a:r>
            <a:r>
              <a:rPr lang="nl-BE" dirty="0"/>
              <a:t> vermijden</a:t>
            </a:r>
          </a:p>
        </p:txBody>
      </p:sp>
    </p:spTree>
    <p:extLst>
      <p:ext uri="{BB962C8B-B14F-4D97-AF65-F5344CB8AC3E}">
        <p14:creationId xmlns:p14="http://schemas.microsoft.com/office/powerpoint/2010/main" val="80082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Herindeling B&amp;O deeldomeinen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88659C9-7290-44EC-A94F-99CAF5306C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589658"/>
              </p:ext>
            </p:extLst>
          </p:nvPr>
        </p:nvGraphicFramePr>
        <p:xfrm>
          <a:off x="2032000" y="1945640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148549228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29414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Voor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0121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Grondboringen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Grondboringen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553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Grondboringen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Grondobservaties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234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Bodem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Bodem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290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Grondwatermeetnet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Grondwatermeetnet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0315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Sonderingen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Sonderingen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232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TODO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46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2066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954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 van het AP </a:t>
            </a:r>
            <a:r>
              <a:rPr lang="nl-BE" dirty="0" err="1"/>
              <a:t>SensorenEnBemonstering</a:t>
            </a:r>
            <a:r>
              <a:rPr lang="nl-BE" dirty="0"/>
              <a:t> per deeldomein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80740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Grondboring = Bemonstering</a:t>
            </a:r>
          </a:p>
          <a:p>
            <a:r>
              <a:rPr lang="nl-BE" dirty="0" err="1"/>
              <a:t>Grondboring.resultaat</a:t>
            </a:r>
            <a:r>
              <a:rPr lang="nl-BE" dirty="0"/>
              <a:t> = Boorgat</a:t>
            </a:r>
          </a:p>
          <a:p>
            <a:r>
              <a:rPr lang="nl-BE" dirty="0" err="1"/>
              <a:t>Grondboring.gebruikteProcedure</a:t>
            </a:r>
            <a:r>
              <a:rPr lang="nl-BE" dirty="0"/>
              <a:t> = Boormethode</a:t>
            </a:r>
          </a:p>
          <a:p>
            <a:r>
              <a:rPr lang="nl-BE" dirty="0" err="1"/>
              <a:t>Grondboring.uitgevoerdMet</a:t>
            </a:r>
            <a:r>
              <a:rPr lang="nl-BE" dirty="0"/>
              <a:t> = Boor</a:t>
            </a:r>
          </a:p>
        </p:txBody>
      </p:sp>
    </p:spTree>
    <p:extLst>
      <p:ext uri="{BB962C8B-B14F-4D97-AF65-F5344CB8AC3E}">
        <p14:creationId xmlns:p14="http://schemas.microsoft.com/office/powerpoint/2010/main" val="275344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ObservatiesEnMetingen</a:t>
            </a:r>
            <a:endParaRPr lang="nl-BE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600B1B6-1363-4990-A911-A6B7CC15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09" y="1690688"/>
            <a:ext cx="9751581" cy="46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0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Uit:</a:t>
            </a:r>
          </a:p>
          <a:p>
            <a:pPr lvl="1"/>
            <a:r>
              <a:rPr lang="nl-BE" dirty="0"/>
              <a:t>SSN/SOSA: </a:t>
            </a:r>
            <a:r>
              <a:rPr lang="nl-BE" dirty="0">
                <a:hlinkClick r:id="rId2"/>
              </a:rPr>
              <a:t>https://www.w3.org/TR/vocab-ssn/</a:t>
            </a:r>
            <a:endParaRPr lang="nl-BE" dirty="0"/>
          </a:p>
          <a:p>
            <a:pPr lvl="1"/>
            <a:r>
              <a:rPr lang="nl-BE" dirty="0"/>
              <a:t>SSN/SOSA-</a:t>
            </a:r>
            <a:r>
              <a:rPr lang="nl-BE" dirty="0" err="1"/>
              <a:t>extensions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https://www.w3.org/TR/vocab-ssn-ext/</a:t>
            </a:r>
            <a:r>
              <a:rPr lang="nl-BE" dirty="0"/>
              <a:t>  </a:t>
            </a:r>
          </a:p>
          <a:p>
            <a:pPr lvl="1"/>
            <a:r>
              <a:rPr lang="nl-BE" dirty="0"/>
              <a:t>FIWARE</a:t>
            </a:r>
          </a:p>
          <a:p>
            <a:pPr lvl="1"/>
            <a:r>
              <a:rPr lang="nl-BE" dirty="0" err="1"/>
              <a:t>DublinCore</a:t>
            </a:r>
            <a:endParaRPr lang="nl-BE" dirty="0"/>
          </a:p>
          <a:p>
            <a:pPr lvl="1"/>
            <a:r>
              <a:rPr lang="nl-BE" dirty="0" err="1"/>
              <a:t>ObservatiesEnMetingen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7293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36A2E2EA-46D0-427B-BADF-FF3634ADA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897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Aanpak OSLO Bodem &amp; Ondergrond = aanpak OSLO Air &amp; Water</a:t>
            </a:r>
          </a:p>
          <a:p>
            <a:r>
              <a:rPr lang="nl-BE" dirty="0"/>
              <a:t>TODO: Zelfde AP maar dan vertaald</a:t>
            </a:r>
          </a:p>
          <a:p>
            <a:r>
              <a:rPr lang="nl-BE" dirty="0"/>
              <a:t>Meer uitgebreide </a:t>
            </a:r>
            <a:r>
              <a:rPr lang="nl-BE" dirty="0" err="1"/>
              <a:t>toolkit</a:t>
            </a:r>
            <a:r>
              <a:rPr lang="nl-BE" dirty="0"/>
              <a:t> dan vroeger voor:</a:t>
            </a:r>
          </a:p>
          <a:p>
            <a:pPr lvl="1"/>
            <a:r>
              <a:rPr lang="nl-BE" dirty="0"/>
              <a:t>Generieke Bemonstering &amp; Observaties</a:t>
            </a:r>
          </a:p>
          <a:p>
            <a:pPr lvl="1"/>
            <a:r>
              <a:rPr lang="nl-BE" dirty="0"/>
              <a:t>Specialisatie per B&amp;O domein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802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Sensor</a:t>
            </a:r>
          </a:p>
          <a:p>
            <a:pPr lvl="1"/>
            <a:r>
              <a:rPr lang="nl-BE" dirty="0"/>
              <a:t>Observatieprocedure</a:t>
            </a:r>
          </a:p>
          <a:p>
            <a:pPr lvl="1"/>
            <a:r>
              <a:rPr lang="nl-BE" dirty="0"/>
              <a:t>Platform</a:t>
            </a:r>
          </a:p>
          <a:p>
            <a:pPr lvl="1"/>
            <a:r>
              <a:rPr lang="nl-BE" dirty="0"/>
              <a:t>Systeem</a:t>
            </a:r>
          </a:p>
          <a:p>
            <a:pPr lvl="1"/>
            <a:r>
              <a:rPr lang="nl-BE" dirty="0"/>
              <a:t>Bemonstering</a:t>
            </a:r>
          </a:p>
          <a:p>
            <a:pPr lvl="1"/>
            <a:r>
              <a:rPr lang="nl-BE" dirty="0" err="1"/>
              <a:t>Bemonsteraar</a:t>
            </a:r>
            <a:endParaRPr lang="nl-BE" dirty="0"/>
          </a:p>
          <a:p>
            <a:pPr lvl="1"/>
            <a:r>
              <a:rPr lang="nl-BE" dirty="0"/>
              <a:t>Bemonsteringsprocedure</a:t>
            </a:r>
          </a:p>
        </p:txBody>
      </p:sp>
    </p:spTree>
    <p:extLst>
      <p:ext uri="{BB962C8B-B14F-4D97-AF65-F5344CB8AC3E}">
        <p14:creationId xmlns:p14="http://schemas.microsoft.com/office/powerpoint/2010/main" val="24931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9E0C648-D235-4491-9D4C-F0773FCEB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221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F9E32980-C649-4571-973B-243BA1A89E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7" y="1861340"/>
            <a:ext cx="11020425" cy="40221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3745C4-B378-4C11-9767-C33D6E14D0C5}"/>
              </a:ext>
            </a:extLst>
          </p:cNvPr>
          <p:cNvSpPr/>
          <p:nvPr/>
        </p:nvSpPr>
        <p:spPr>
          <a:xfrm>
            <a:off x="6843714" y="2478505"/>
            <a:ext cx="461962" cy="37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6767513" y="3082796"/>
            <a:ext cx="620379" cy="41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DA3AB-D07F-48F3-8C81-B3471D7057BE}"/>
              </a:ext>
            </a:extLst>
          </p:cNvPr>
          <p:cNvSpPr/>
          <p:nvPr/>
        </p:nvSpPr>
        <p:spPr>
          <a:xfrm>
            <a:off x="7953375" y="2459456"/>
            <a:ext cx="566737" cy="42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0A837-AB4A-47EF-964E-E0ECEFB3E7AC}"/>
              </a:ext>
            </a:extLst>
          </p:cNvPr>
          <p:cNvSpPr/>
          <p:nvPr/>
        </p:nvSpPr>
        <p:spPr>
          <a:xfrm>
            <a:off x="6743701" y="1842290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62C93-825C-43CE-862C-68473BC5FDAC}"/>
              </a:ext>
            </a:extLst>
          </p:cNvPr>
          <p:cNvSpPr/>
          <p:nvPr/>
        </p:nvSpPr>
        <p:spPr>
          <a:xfrm>
            <a:off x="1695452" y="3048604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BB1BF8-F020-4960-9AC0-C6BDFB735426}"/>
              </a:ext>
            </a:extLst>
          </p:cNvPr>
          <p:cNvSpPr/>
          <p:nvPr/>
        </p:nvSpPr>
        <p:spPr>
          <a:xfrm>
            <a:off x="709612" y="2468981"/>
            <a:ext cx="461963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4D3738-D168-4325-966D-EBA75CA9B7D0}"/>
              </a:ext>
            </a:extLst>
          </p:cNvPr>
          <p:cNvSpPr/>
          <p:nvPr/>
        </p:nvSpPr>
        <p:spPr>
          <a:xfrm>
            <a:off x="627458" y="3102118"/>
            <a:ext cx="626269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767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SSN/SOSA-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Observatieverzameling</a:t>
            </a:r>
          </a:p>
        </p:txBody>
      </p:sp>
    </p:spTree>
    <p:extLst>
      <p:ext uri="{BB962C8B-B14F-4D97-AF65-F5344CB8AC3E}">
        <p14:creationId xmlns:p14="http://schemas.microsoft.com/office/powerpoint/2010/main" val="328528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2267</TotalTime>
  <Words>254</Words>
  <Application>Microsoft Office PowerPoint</Application>
  <PresentationFormat>Widescreen</PresentationFormat>
  <Paragraphs>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Werkgroep consolidatie B&amp;0</vt:lpstr>
      <vt:lpstr>Inhoud</vt:lpstr>
      <vt:lpstr>ObservatiesEnMetingen</vt:lpstr>
      <vt:lpstr>Toevoegingen</vt:lpstr>
      <vt:lpstr>=&gt; Nieuw AP SensorenEnBemonstering</vt:lpstr>
      <vt:lpstr>=&gt; Nieuw AP SensorenEnBemonstering</vt:lpstr>
      <vt:lpstr>Uit SSN/SOSA</vt:lpstr>
      <vt:lpstr>Uit SSN/SOSA</vt:lpstr>
      <vt:lpstr>Uit SSN/SOSA-extensions</vt:lpstr>
      <vt:lpstr>Uit SSN/SOSA-extensions</vt:lpstr>
      <vt:lpstr>Uit FIWARE</vt:lpstr>
      <vt:lpstr>Uit FIWARE</vt:lpstr>
      <vt:lpstr>Uit DublinCore</vt:lpstr>
      <vt:lpstr>Uit DublinCore</vt:lpstr>
      <vt:lpstr>Uit ObservatiesEnMetingen</vt:lpstr>
      <vt:lpstr>Uit ObservatiesEnMetingen</vt:lpstr>
      <vt:lpstr>=&gt; Nieuw AP SensorenEnBemonstering</vt:lpstr>
      <vt:lpstr>Voorbeelden</vt:lpstr>
      <vt:lpstr>Voorbeeld Bemonstering</vt:lpstr>
      <vt:lpstr>Inwinning &amp; Voorbereiding Monster</vt:lpstr>
      <vt:lpstr>Voorbeeld Observatie</vt:lpstr>
      <vt:lpstr>Herindeling B&amp;O deeldomeinen</vt:lpstr>
      <vt:lpstr>Herindeling B&amp;O deeldomeinen</vt:lpstr>
      <vt:lpstr>Specialisatie van het AP SensorenEnBemonstering per deeldomein</vt:lpstr>
      <vt:lpstr>Grondboringen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Consolidatie B&amp;0</dc:title>
  <dc:creator>Thijs Geert</dc:creator>
  <cp:lastModifiedBy>Thijs Geert</cp:lastModifiedBy>
  <cp:revision>6</cp:revision>
  <dcterms:created xsi:type="dcterms:W3CDTF">2021-05-17T09:23:54Z</dcterms:created>
  <dcterms:modified xsi:type="dcterms:W3CDTF">2021-05-19T21:24:24Z</dcterms:modified>
</cp:coreProperties>
</file>