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2" r:id="rId6"/>
    <p:sldId id="280" r:id="rId7"/>
    <p:sldId id="259" r:id="rId8"/>
    <p:sldId id="273" r:id="rId9"/>
    <p:sldId id="269" r:id="rId10"/>
    <p:sldId id="274" r:id="rId11"/>
    <p:sldId id="270" r:id="rId12"/>
    <p:sldId id="275" r:id="rId13"/>
    <p:sldId id="271" r:id="rId14"/>
    <p:sldId id="276" r:id="rId15"/>
    <p:sldId id="279" r:id="rId16"/>
    <p:sldId id="277" r:id="rId17"/>
    <p:sldId id="278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92" r:id="rId29"/>
    <p:sldId id="293" r:id="rId30"/>
    <p:sldId id="294" r:id="rId31"/>
    <p:sldId id="296" r:id="rId32"/>
    <p:sldId id="295" r:id="rId33"/>
    <p:sldId id="297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B8E-98FC-4A2B-B334-B4D26A4E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91A7-4217-44E7-A052-F7F68559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AB32-7722-41CD-9AE1-6B06032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8C9C-97D5-4B71-8E0C-71F6713E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1723-AB77-4A62-A5C8-A9F0D61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8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3D3-07C6-41E5-BEE2-56334B7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1675-E5EF-4BBB-A65D-C005B77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62F9-7F84-46E7-B1E0-138DB12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565-6EE8-4BDC-BEA0-8F5F607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2B80-A430-4099-AF63-B811D95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150F-0F47-4703-8050-29646FC9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7E94-5C4F-4C30-84EF-997CD92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6CA-1D6C-47B1-96FD-1B242C4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88D-055B-4ADB-8206-79DD606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AA6D-A050-418B-B367-D143689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6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41CB-ACDB-4B16-A30D-9CB492F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3F-D5A5-4E48-8415-C11CCCCE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4468-20D3-4929-852A-74AEE45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B3F-FB8A-44AB-8DD8-B8C962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49-F3C9-49C7-9E2A-F4914C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65F-9C08-48EA-9E62-14ED853F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2530-2B04-4377-B2C5-DE9A89AB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9A12-94A8-4D4C-8285-ABA50EE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23E4-DB4F-48D5-B7B3-CC4AC8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8403-4A76-4422-8BF9-BDE7A29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1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915-4FAF-4A76-803C-F717720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BA2-07AD-4B7D-AC66-181DBB4C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27BB-F78D-49F5-A354-1B7AC2C8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8AEC-71B7-4C06-9C57-4A436146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3744-31D1-4A0F-831B-6CB8931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D7B-7CDC-4205-8233-F74A7B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5C7-6051-4DA1-9B07-11A37D8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D1A-4529-4A31-BD52-3668C69D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3D7B-3995-4976-9B32-FF7D62F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54A6-D5EB-499A-814C-7071BE35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8DC0-D20A-4528-98AB-113D9D69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55EA-E823-44FB-8B53-9ED8398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CA02-D137-484A-9EE6-27CA274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9B99-2CFB-49DD-B484-3C2B9A9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8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5723-5F72-4AE0-99BD-F245E1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8E64-7D95-4CB2-B4A8-4596BED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ABF4-D893-48AD-A744-8131E4A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BA1B-F141-4927-A89C-26DA4CE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361F-7C7E-4034-AF06-2251012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1EC5-3741-49F3-BE25-7BDB9CF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684C-15D1-417E-8467-CB7DF5F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64-E680-4D2A-BB8D-33ADE250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C4DB-7A73-465B-B042-42E1189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CA6A-29F2-4DAD-97B6-36B641A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F428-807C-48A3-AD3E-F2E3C85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DD2-F53C-4DAB-A67F-2658628C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359-D3D1-4F2A-B91E-3F194AB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0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966-AEF3-45E3-A946-5386B95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95C0-18AA-4AE6-BB2E-5587B56F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5B-5E38-4D49-9949-B32E103C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7761-A981-45B7-8348-513E83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2F8C-F1A1-45C7-BA0D-2523FA4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0E71-1179-4CB9-BE81-30FB92C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55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7122-85C3-45E1-BCC5-4BA69B0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1620-9006-472A-BC6F-2D922E40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D44-83B0-454D-AE78-7B7565E6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D874-1312-4A59-A9D3-4C46B62B3F8C}" type="datetimeFigureOut">
              <a:rPr lang="nl-BE" smtClean="0"/>
              <a:t>21/05/2021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FF6-8E6A-42DE-9484-FC4CE304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0F1-328F-4D99-9064-D37819C5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ssn-ext/" TargetMode="External"/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2A7-5C6D-4503-9043-CF7000A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Werkgroep consolidatie B&amp;0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C89E-D081-475D-AA78-E449B53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95A28DF-64B7-44FE-BB48-81BCEF49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Toestel</a:t>
            </a:r>
          </a:p>
        </p:txBody>
      </p:sp>
    </p:spTree>
    <p:extLst>
      <p:ext uri="{BB962C8B-B14F-4D97-AF65-F5344CB8AC3E}">
        <p14:creationId xmlns:p14="http://schemas.microsoft.com/office/powerpoint/2010/main" val="5404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058EF3-939C-48A3-82C1-7259C5E6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58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4FA489-20DB-4298-B0D1-B45A96C1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9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811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6A05CC5-1D96-4800-AD96-C99E71A00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ABBB7-88A1-4A1B-86D4-FA48EE53CDE7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57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348496BC-0D07-43F8-8A9B-B10A3BC5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16BD0-8182-4606-850F-48E643452D9D}"/>
              </a:ext>
            </a:extLst>
          </p:cNvPr>
          <p:cNvSpPr/>
          <p:nvPr/>
        </p:nvSpPr>
        <p:spPr>
          <a:xfrm>
            <a:off x="1535508" y="3829193"/>
            <a:ext cx="104259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91EB0-1E8B-498D-B265-A618EFECFE27}"/>
              </a:ext>
            </a:extLst>
          </p:cNvPr>
          <p:cNvSpPr/>
          <p:nvPr/>
        </p:nvSpPr>
        <p:spPr>
          <a:xfrm>
            <a:off x="3170633" y="2454418"/>
            <a:ext cx="4774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DE42F-C0E3-43E2-8AF3-1238A857D1DA}"/>
              </a:ext>
            </a:extLst>
          </p:cNvPr>
          <p:cNvSpPr/>
          <p:nvPr/>
        </p:nvSpPr>
        <p:spPr>
          <a:xfrm>
            <a:off x="3713558" y="310529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F7876-C452-46CB-BC49-40CAF7E0E79B}"/>
              </a:ext>
            </a:extLst>
          </p:cNvPr>
          <p:cNvSpPr/>
          <p:nvPr/>
        </p:nvSpPr>
        <p:spPr>
          <a:xfrm>
            <a:off x="2974179" y="3829193"/>
            <a:ext cx="838996" cy="3427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391B4-55CC-49AB-B6FE-C1EC6FCA0622}"/>
              </a:ext>
            </a:extLst>
          </p:cNvPr>
          <p:cNvSpPr/>
          <p:nvPr/>
        </p:nvSpPr>
        <p:spPr>
          <a:xfrm>
            <a:off x="4374354" y="3781567"/>
            <a:ext cx="750096" cy="4218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321EE-EACC-44E5-AF8F-1C29D9F7C039}"/>
              </a:ext>
            </a:extLst>
          </p:cNvPr>
          <p:cNvSpPr/>
          <p:nvPr/>
        </p:nvSpPr>
        <p:spPr>
          <a:xfrm>
            <a:off x="4463254" y="2501900"/>
            <a:ext cx="562771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D505F-E182-4F78-AF7A-842015A0C0B3}"/>
              </a:ext>
            </a:extLst>
          </p:cNvPr>
          <p:cNvSpPr/>
          <p:nvPr/>
        </p:nvSpPr>
        <p:spPr>
          <a:xfrm>
            <a:off x="5641180" y="2508250"/>
            <a:ext cx="432596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E01A9-E2E8-4E6C-BE10-C75F335BCCE6}"/>
              </a:ext>
            </a:extLst>
          </p:cNvPr>
          <p:cNvSpPr/>
          <p:nvPr/>
        </p:nvSpPr>
        <p:spPr>
          <a:xfrm>
            <a:off x="5593554" y="3063875"/>
            <a:ext cx="553641" cy="4635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E45C1-9322-40F6-A8EE-4C1A02EDFDC8}"/>
              </a:ext>
            </a:extLst>
          </p:cNvPr>
          <p:cNvSpPr/>
          <p:nvPr/>
        </p:nvSpPr>
        <p:spPr>
          <a:xfrm>
            <a:off x="5685629" y="3902075"/>
            <a:ext cx="356396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7CD25-6158-4ED4-A6E2-F66122A5DFE4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487D0-3B91-4D0E-809F-AC167E0FE2A6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7E81-3EB2-442A-8D61-2B707D2104D7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78268-B549-43DF-B076-DC5DC56D9254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4C653-9D40-41F1-8221-ED6AC99363A3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E111F-3C09-4F17-A17E-FDB94C236D9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4A1AF-BE8D-4ACC-B9FB-DD4F382B518B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A83EF-BE05-49C2-9D0E-D956F76EAAA7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48B5EB-9151-419D-96E1-50C445CD7294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DF374-DC09-4FD9-A689-4E9B69E9BC75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AFAD6-D4A3-427A-BAD6-461B6381DCDB}"/>
              </a:ext>
            </a:extLst>
          </p:cNvPr>
          <p:cNvSpPr/>
          <p:nvPr/>
        </p:nvSpPr>
        <p:spPr>
          <a:xfrm>
            <a:off x="4463254" y="310853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788DB-A4B4-462C-8FC4-9A9ED9C59376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3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pH-analyse op bodemmonster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909FC5-093C-40A0-8F4E-9529D3C9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4" y="2108514"/>
            <a:ext cx="10788032" cy="31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Van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RuimtelijkBemonsteringsobject</a:t>
            </a:r>
            <a:endParaRPr lang="nl-BE" dirty="0"/>
          </a:p>
          <a:p>
            <a:pPr lvl="1"/>
            <a:r>
              <a:rPr lang="nl-BE" dirty="0"/>
              <a:t>Monster</a:t>
            </a:r>
          </a:p>
          <a:p>
            <a:pPr lvl="1"/>
            <a:r>
              <a:rPr lang="nl-BE" dirty="0"/>
              <a:t>Observatie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26260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Toevoegingen aan </a:t>
            </a:r>
            <a:r>
              <a:rPr lang="nl-BE" dirty="0" err="1"/>
              <a:t>ObservatiesEnMetingen</a:t>
            </a:r>
            <a:endParaRPr lang="nl-BE" dirty="0"/>
          </a:p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  <a:p>
            <a:r>
              <a:rPr lang="nl-BE" dirty="0"/>
              <a:t>Specialisaties voor B&amp;O</a:t>
            </a:r>
          </a:p>
          <a:p>
            <a:r>
              <a:rPr lang="nl-BE" dirty="0"/>
              <a:t>Toepassing op de B&amp;O thema’s</a:t>
            </a:r>
          </a:p>
          <a:p>
            <a:r>
              <a:rPr lang="nl-BE" dirty="0" err="1"/>
              <a:t>TODO’s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24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Bemonstering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113728"/>
              </p:ext>
            </p:extLst>
          </p:nvPr>
        </p:nvGraphicFramePr>
        <p:xfrm>
          <a:off x="735497" y="1945612"/>
          <a:ext cx="1061830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35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39435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39435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Grondboring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boringlengte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uitvoerder (</a:t>
                      </a:r>
                      <a:r>
                        <a:rPr lang="nl-BE" sz="1400" dirty="0" err="1"/>
                        <a:t>boorder</a:t>
                      </a:r>
                      <a:r>
                        <a:rPr lang="nl-BE" sz="1400" dirty="0"/>
                        <a:t>, boormeester)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</a:t>
                      </a:r>
                      <a:r>
                        <a:rPr lang="nl-BE" sz="1400" dirty="0" err="1"/>
                        <a:t>wettelijkKader</a:t>
                      </a:r>
                      <a:r>
                        <a:rPr lang="nl-BE" sz="1400" dirty="0"/>
                        <a:t> (boorerkenning, boorvergunning)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doel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ligging (gemeente)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resultaat (boorgat)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6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Bodemboring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doel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ligging (bodemstreek, bodemdistrict, </a:t>
                      </a:r>
                      <a:r>
                        <a:rPr lang="nl-BE" sz="1400" dirty="0" err="1"/>
                        <a:t>bodemkundigErfgoed</a:t>
                      </a:r>
                      <a:r>
                        <a:rPr lang="nl-BE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9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8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</a:t>
            </a:r>
            <a:r>
              <a:rPr lang="nl-BE" dirty="0" err="1"/>
              <a:t>RuimtelijkBemonsteringsobject</a:t>
            </a:r>
            <a:endParaRPr lang="nl-B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57930"/>
              </p:ext>
            </p:extLst>
          </p:nvPr>
        </p:nvGraphicFramePr>
        <p:xfrm>
          <a:off x="838199" y="2126606"/>
          <a:ext cx="10515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Boorgat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Bodemlocatie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Bodemboorgat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Profielput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DiepteInterval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Horizont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Laag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Sondeertraject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Grondwaterlocatie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77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Monster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19449"/>
              </p:ext>
            </p:extLst>
          </p:nvPr>
        </p:nvGraphicFramePr>
        <p:xfrm>
          <a:off x="838199" y="2011680"/>
          <a:ext cx="10515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4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Observatie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590"/>
              </p:ext>
            </p:extLst>
          </p:nvPr>
        </p:nvGraphicFramePr>
        <p:xfrm>
          <a:off x="838200" y="2011680"/>
          <a:ext cx="1051560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Korreverdeling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Doorlatendheidsproef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Schuifweerstandsproef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Samendrukbaarheidsproef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5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Peilmeting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Onttrekking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ConePenetrationTest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7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3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Observatie (Interpretatie)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20987"/>
              </p:ext>
            </p:extLst>
          </p:nvPr>
        </p:nvGraphicFramePr>
        <p:xfrm>
          <a:off x="838200" y="2299031"/>
          <a:ext cx="10515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Stratigrafie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Lithologie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Hydrostratigrafie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GeotechnischeCodering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5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AntropogeneKenmerken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BodemkundigeOpbouw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33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Sensor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32713"/>
              </p:ext>
            </p:extLst>
          </p:nvPr>
        </p:nvGraphicFramePr>
        <p:xfrm>
          <a:off x="838200" y="2299031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Sondeerconus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Domeinobject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26912"/>
              </p:ext>
            </p:extLst>
          </p:nvPr>
        </p:nvGraphicFramePr>
        <p:xfrm>
          <a:off x="838200" y="2299031"/>
          <a:ext cx="10515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0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de B&amp;O thema’s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Thema’s die eigen specialisaties hebben kregen een eigen klassen diagram (=apart AP), voor de andere thema’s wordt volstaan met objectdiagrammen om het gebruik te illustreren</a:t>
            </a:r>
          </a:p>
        </p:txBody>
      </p:sp>
    </p:spTree>
    <p:extLst>
      <p:ext uri="{BB962C8B-B14F-4D97-AF65-F5344CB8AC3E}">
        <p14:creationId xmlns:p14="http://schemas.microsoft.com/office/powerpoint/2010/main" val="2556752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de B&amp;O thema’s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AFCED-BE41-4FDF-8EE9-79802527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83607"/>
              </p:ext>
            </p:extLst>
          </p:nvPr>
        </p:nvGraphicFramePr>
        <p:xfrm>
          <a:off x="2032000" y="2279153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922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6549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Toepassing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1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Waterbodem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Bodemverontreiniging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3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Grondverzet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7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7E094E-75A0-4231-99D8-58C62581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Opgesplitst in:</a:t>
            </a:r>
          </a:p>
          <a:p>
            <a:pPr lvl="1"/>
            <a:r>
              <a:rPr lang="nl-BE" dirty="0"/>
              <a:t>Grondboringen-Bemonstering</a:t>
            </a:r>
          </a:p>
          <a:p>
            <a:pPr lvl="1"/>
            <a:r>
              <a:rPr lang="nl-BE" dirty="0"/>
              <a:t>Grondboringen-Observaties</a:t>
            </a:r>
          </a:p>
          <a:p>
            <a:pPr lvl="1"/>
            <a:r>
              <a:rPr lang="nl-BE" dirty="0"/>
              <a:t>Grondboringen-Interpretaties</a:t>
            </a:r>
          </a:p>
        </p:txBody>
      </p:sp>
    </p:spTree>
    <p:extLst>
      <p:ext uri="{BB962C8B-B14F-4D97-AF65-F5344CB8AC3E}">
        <p14:creationId xmlns:p14="http://schemas.microsoft.com/office/powerpoint/2010/main" val="17531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ObservatiesEnMetingen</a:t>
            </a:r>
            <a:endParaRPr lang="nl-B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00B1B6-1363-4990-A911-A6B7CC15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9" y="1690688"/>
            <a:ext cx="9751581" cy="46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Grondboringen-Bemonstering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880980-ED25-4C55-9B18-CD057AFB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7" y="1882219"/>
            <a:ext cx="10862245" cy="37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Grondboringen-Bemonstering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880980-ED25-4C55-9B18-CD057AFB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7" y="1882219"/>
            <a:ext cx="10862245" cy="3764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2BFD1-400C-470B-B631-D98A60AD3E48}"/>
              </a:ext>
            </a:extLst>
          </p:cNvPr>
          <p:cNvSpPr/>
          <p:nvPr/>
        </p:nvSpPr>
        <p:spPr>
          <a:xfrm>
            <a:off x="664877" y="3054766"/>
            <a:ext cx="921036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08F1-578C-49B7-AF9F-37CBDEC75662}"/>
              </a:ext>
            </a:extLst>
          </p:cNvPr>
          <p:cNvSpPr/>
          <p:nvPr/>
        </p:nvSpPr>
        <p:spPr>
          <a:xfrm>
            <a:off x="1645952" y="3054766"/>
            <a:ext cx="835311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D98AC-B88B-4AD7-B1E9-81576F8E7D2C}"/>
              </a:ext>
            </a:extLst>
          </p:cNvPr>
          <p:cNvSpPr/>
          <p:nvPr/>
        </p:nvSpPr>
        <p:spPr>
          <a:xfrm>
            <a:off x="2541302" y="3054765"/>
            <a:ext cx="959136" cy="43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DDFA2-84D9-4FF7-BC77-0BA4A38AAD9F}"/>
              </a:ext>
            </a:extLst>
          </p:cNvPr>
          <p:cNvSpPr/>
          <p:nvPr/>
        </p:nvSpPr>
        <p:spPr>
          <a:xfrm>
            <a:off x="3817652" y="3054765"/>
            <a:ext cx="916273" cy="3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EE560-2091-4595-91EA-637655CA236F}"/>
              </a:ext>
            </a:extLst>
          </p:cNvPr>
          <p:cNvSpPr/>
          <p:nvPr/>
        </p:nvSpPr>
        <p:spPr>
          <a:xfrm>
            <a:off x="5091620" y="3073814"/>
            <a:ext cx="916273" cy="3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01535-5DB4-45BA-BEF7-4EF0F0A7FA9B}"/>
              </a:ext>
            </a:extLst>
          </p:cNvPr>
          <p:cNvSpPr/>
          <p:nvPr/>
        </p:nvSpPr>
        <p:spPr>
          <a:xfrm>
            <a:off x="4055269" y="1965563"/>
            <a:ext cx="483394" cy="30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38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 met Grondmonster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FA33314-78B3-4E70-8C1C-5B7B07FB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4" y="1782699"/>
            <a:ext cx="10855211" cy="3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continued</a:t>
            </a:r>
            <a:r>
              <a:rPr lang="nl-B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9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Uit:</a:t>
            </a:r>
          </a:p>
          <a:p>
            <a:pPr lvl="1"/>
            <a:r>
              <a:rPr lang="nl-BE" dirty="0"/>
              <a:t>SSN/SOSA: </a:t>
            </a:r>
            <a:r>
              <a:rPr lang="nl-BE" dirty="0">
                <a:hlinkClick r:id="rId2"/>
              </a:rPr>
              <a:t>https://www.w3.org/TR/vocab-ssn/</a:t>
            </a:r>
            <a:endParaRPr lang="nl-BE" dirty="0"/>
          </a:p>
          <a:p>
            <a:pPr lvl="1"/>
            <a:r>
              <a:rPr lang="nl-BE" dirty="0"/>
              <a:t>SSN/SOSA-</a:t>
            </a:r>
            <a:r>
              <a:rPr lang="nl-BE" dirty="0" err="1"/>
              <a:t>extensions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https://www.w3.org/TR/vocab-ssn-ext/</a:t>
            </a:r>
            <a:r>
              <a:rPr lang="nl-BE" dirty="0"/>
              <a:t>  </a:t>
            </a:r>
          </a:p>
          <a:p>
            <a:pPr lvl="1"/>
            <a:r>
              <a:rPr lang="nl-BE" dirty="0"/>
              <a:t>FIWARE</a:t>
            </a:r>
          </a:p>
          <a:p>
            <a:pPr lvl="1"/>
            <a:r>
              <a:rPr lang="nl-BE" dirty="0" err="1"/>
              <a:t>DublinCore</a:t>
            </a:r>
            <a:endParaRPr lang="nl-BE" dirty="0"/>
          </a:p>
          <a:p>
            <a:pPr lvl="1"/>
            <a:r>
              <a:rPr lang="nl-BE" dirty="0" err="1"/>
              <a:t>ObservatiesEnMetingen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72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6A2E2EA-46D0-427B-BADF-FF3634AD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9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Aanpak OSLO Bodem &amp; Ondergrond = aanpak OSLO Air &amp; Water</a:t>
            </a:r>
          </a:p>
          <a:p>
            <a:r>
              <a:rPr lang="nl-BE" dirty="0"/>
              <a:t>TODO: Zelfde AP maar dan vertaald</a:t>
            </a:r>
          </a:p>
          <a:p>
            <a:r>
              <a:rPr lang="nl-BE" dirty="0"/>
              <a:t>Meer uitgebreide </a:t>
            </a:r>
            <a:r>
              <a:rPr lang="nl-BE" dirty="0" err="1"/>
              <a:t>toolkit</a:t>
            </a:r>
            <a:r>
              <a:rPr lang="nl-BE" dirty="0"/>
              <a:t> dan vroeger voor:</a:t>
            </a:r>
          </a:p>
          <a:p>
            <a:pPr lvl="1"/>
            <a:r>
              <a:rPr lang="nl-BE" dirty="0"/>
              <a:t>Generieke Bemonstering &amp; Observaties</a:t>
            </a:r>
          </a:p>
          <a:p>
            <a:pPr lvl="1"/>
            <a:r>
              <a:rPr lang="nl-BE" dirty="0"/>
              <a:t>Specialisatie per B&amp;O domein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80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Observatieprocedure</a:t>
            </a:r>
          </a:p>
          <a:p>
            <a:pPr lvl="1"/>
            <a:r>
              <a:rPr lang="nl-BE" dirty="0"/>
              <a:t>Platform</a:t>
            </a:r>
          </a:p>
          <a:p>
            <a:pPr lvl="1"/>
            <a:r>
              <a:rPr lang="nl-BE" dirty="0"/>
              <a:t>Systeem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Bemonsteraar</a:t>
            </a:r>
            <a:endParaRPr lang="nl-BE" dirty="0"/>
          </a:p>
          <a:p>
            <a:pPr lvl="1"/>
            <a:r>
              <a:rPr lang="nl-BE" dirty="0"/>
              <a:t>Bemonsteringsprocedure</a:t>
            </a:r>
          </a:p>
        </p:txBody>
      </p:sp>
    </p:spTree>
    <p:extLst>
      <p:ext uri="{BB962C8B-B14F-4D97-AF65-F5344CB8AC3E}">
        <p14:creationId xmlns:p14="http://schemas.microsoft.com/office/powerpoint/2010/main" val="24931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9E0C648-D235-4491-9D4C-F0773FCE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9E32980-C649-4571-973B-243BA1A8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861340"/>
            <a:ext cx="11020425" cy="4022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3745C4-B378-4C11-9767-C33D6E14D0C5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A3AB-D07F-48F3-8C81-B3471D7057BE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0A837-AB4A-47EF-964E-E0ECEFB3E7AC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62C93-825C-43CE-862C-68473BC5FDAC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B1BF8-F020-4960-9AC0-C6BDFB73542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D3738-D168-4325-966D-EBA75CA9B7D0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6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Observatieverzameling</a:t>
            </a:r>
          </a:p>
        </p:txBody>
      </p:sp>
    </p:spTree>
    <p:extLst>
      <p:ext uri="{BB962C8B-B14F-4D97-AF65-F5344CB8AC3E}">
        <p14:creationId xmlns:p14="http://schemas.microsoft.com/office/powerpoint/2010/main" val="32852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467</Words>
  <Application>Microsoft Office PowerPoint</Application>
  <PresentationFormat>Widescreen</PresentationFormat>
  <Paragraphs>194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Werkgroep consolidatie B&amp;0</vt:lpstr>
      <vt:lpstr>Inhoud</vt:lpstr>
      <vt:lpstr>ObservatiesEnMetingen</vt:lpstr>
      <vt:lpstr>Toevoegingen</vt:lpstr>
      <vt:lpstr>=&gt; Nieuw AP SensorenEnBemonstering</vt:lpstr>
      <vt:lpstr>=&gt; Nieuw AP SensorenEnBemonstering</vt:lpstr>
      <vt:lpstr>Uit SSN/SOSA</vt:lpstr>
      <vt:lpstr>Uit SSN/SOSA</vt:lpstr>
      <vt:lpstr>Uit SSN/SOSA-extensions</vt:lpstr>
      <vt:lpstr>Uit SSN/SOSA-extensions</vt:lpstr>
      <vt:lpstr>Uit FIWARE</vt:lpstr>
      <vt:lpstr>Uit FIWARE</vt:lpstr>
      <vt:lpstr>Uit DublinCore</vt:lpstr>
      <vt:lpstr>Uit DublinCore</vt:lpstr>
      <vt:lpstr>Uit ObservatiesEnMetingen</vt:lpstr>
      <vt:lpstr>Uit ObservatiesEnMetingen</vt:lpstr>
      <vt:lpstr>=&gt; Nieuw AP SensorenEnBemonstering</vt:lpstr>
      <vt:lpstr>pH-analyse op bodemmonster</vt:lpstr>
      <vt:lpstr>Specialisaties voor B&amp;O</vt:lpstr>
      <vt:lpstr>Specialisaties voor B&amp;O: Bemonstering</vt:lpstr>
      <vt:lpstr>Specialisaties voor B&amp;O: RuimtelijkBemonsteringsobject</vt:lpstr>
      <vt:lpstr>Specialisaties voor B&amp;O: Monster</vt:lpstr>
      <vt:lpstr>Specialisaties voor B&amp;O: Observatie</vt:lpstr>
      <vt:lpstr>Specialisaties voor B&amp;O: Observatie (Interpretatie)</vt:lpstr>
      <vt:lpstr>Specialisaties voor B&amp;O: Sensor</vt:lpstr>
      <vt:lpstr>Specialisaties voor B&amp;O: Domeinobject</vt:lpstr>
      <vt:lpstr>Toepassing op de B&amp;O thema’s</vt:lpstr>
      <vt:lpstr>Toepassing op de B&amp;O thema’s</vt:lpstr>
      <vt:lpstr>Grondboringen</vt:lpstr>
      <vt:lpstr>Grondboringen-Bemonstering</vt:lpstr>
      <vt:lpstr>Grondboringen-Bemonstering</vt:lpstr>
      <vt:lpstr>Grondboring met Grondmonster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Consolidatie B&amp;0</dc:title>
  <dc:creator>Thijs Geert</dc:creator>
  <cp:lastModifiedBy>Thijs Geert</cp:lastModifiedBy>
  <cp:revision>27</cp:revision>
  <dcterms:created xsi:type="dcterms:W3CDTF">2021-05-17T09:23:54Z</dcterms:created>
  <dcterms:modified xsi:type="dcterms:W3CDTF">2021-05-21T08:29:29Z</dcterms:modified>
</cp:coreProperties>
</file>