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 bookmarkIdSeed="3">
  <p:sldMasterIdLst>
    <p:sldMasterId id="2147483715" r:id="rId4"/>
  </p:sldMasterIdLst>
  <p:notesMasterIdLst>
    <p:notesMasterId r:id="rId13"/>
  </p:notesMasterIdLst>
  <p:handoutMasterIdLst>
    <p:handoutMasterId r:id="rId14"/>
  </p:handoutMasterIdLst>
  <p:sldIdLst>
    <p:sldId id="3503" r:id="rId5"/>
    <p:sldId id="3515" r:id="rId6"/>
    <p:sldId id="3523" r:id="rId7"/>
    <p:sldId id="3525" r:id="rId8"/>
    <p:sldId id="3526" r:id="rId9"/>
    <p:sldId id="3524" r:id="rId10"/>
    <p:sldId id="3527" r:id="rId11"/>
    <p:sldId id="265" r:id="rId12"/>
  </p:sldIdLst>
  <p:sldSz cx="12192000" cy="6858000"/>
  <p:notesSz cx="6761163" cy="9942513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86" userDrawn="1">
          <p15:clr>
            <a:srgbClr val="A4A3A4"/>
          </p15:clr>
        </p15:guide>
        <p15:guide id="2" pos="199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Van der Perre" initials="PVdP" lastIdx="1" clrIdx="0">
    <p:extLst>
      <p:ext uri="{19B8F6BF-5375-455C-9EA6-DF929625EA0E}">
        <p15:presenceInfo xmlns:p15="http://schemas.microsoft.com/office/powerpoint/2012/main" userId="8097d198e2e99e72" providerId="Windows Live"/>
      </p:ext>
    </p:extLst>
  </p:cmAuthor>
  <p:cmAuthor id="2" name="Stijn Vernaillen" initials="SV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F8D543"/>
    <a:srgbClr val="FFC000"/>
    <a:srgbClr val="CBECDE"/>
    <a:srgbClr val="000000"/>
    <a:srgbClr val="F16023"/>
    <a:srgbClr val="BB2727"/>
    <a:srgbClr val="C98D14"/>
    <a:srgbClr val="4AADD7"/>
    <a:srgbClr val="7E8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A7EED-FCFE-45BD-A5E3-A99D52E4CA54}" v="12" dt="2020-12-15T11:02:50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283" autoAdjust="0"/>
  </p:normalViewPr>
  <p:slideViewPr>
    <p:cSldViewPr>
      <p:cViewPr varScale="1">
        <p:scale>
          <a:sx n="78" d="100"/>
          <a:sy n="78" d="100"/>
        </p:scale>
        <p:origin x="874" y="72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0" y="-1726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2764" y="44"/>
      </p:cViewPr>
      <p:guideLst>
        <p:guide orient="horz" pos="2986"/>
        <p:guide pos="19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Coninx" userId="f07d7ea4-95ef-4137-9c65-2e3d054eb97b" providerId="ADAL" clId="{652A7EED-FCFE-45BD-A5E3-A99D52E4CA54}"/>
    <pc:docChg chg="custSel addSld modSld sldOrd">
      <pc:chgData name="Tim Coninx" userId="f07d7ea4-95ef-4137-9c65-2e3d054eb97b" providerId="ADAL" clId="{652A7EED-FCFE-45BD-A5E3-A99D52E4CA54}" dt="2020-12-15T11:02:57.585" v="190" actId="1076"/>
      <pc:docMkLst>
        <pc:docMk/>
      </pc:docMkLst>
      <pc:sldChg chg="modSp">
        <pc:chgData name="Tim Coninx" userId="f07d7ea4-95ef-4137-9c65-2e3d054eb97b" providerId="ADAL" clId="{652A7EED-FCFE-45BD-A5E3-A99D52E4CA54}" dt="2020-12-15T10:59:30.295" v="87" actId="14100"/>
        <pc:sldMkLst>
          <pc:docMk/>
          <pc:sldMk cId="4206721449" sldId="3523"/>
        </pc:sldMkLst>
        <pc:picChg chg="mod">
          <ac:chgData name="Tim Coninx" userId="f07d7ea4-95ef-4137-9c65-2e3d054eb97b" providerId="ADAL" clId="{652A7EED-FCFE-45BD-A5E3-A99D52E4CA54}" dt="2020-12-15T10:59:30.295" v="87" actId="14100"/>
          <ac:picMkLst>
            <pc:docMk/>
            <pc:sldMk cId="4206721449" sldId="3523"/>
            <ac:picMk id="1026" creationId="{18E8C441-63E8-4B97-9E74-03E7FFA3A10D}"/>
          </ac:picMkLst>
        </pc:picChg>
      </pc:sldChg>
      <pc:sldChg chg="modSp ord">
        <pc:chgData name="Tim Coninx" userId="f07d7ea4-95ef-4137-9c65-2e3d054eb97b" providerId="ADAL" clId="{652A7EED-FCFE-45BD-A5E3-A99D52E4CA54}" dt="2020-12-15T11:01:13.010" v="145" actId="1076"/>
        <pc:sldMkLst>
          <pc:docMk/>
          <pc:sldMk cId="1293371020" sldId="3524"/>
        </pc:sldMkLst>
        <pc:spChg chg="mod">
          <ac:chgData name="Tim Coninx" userId="f07d7ea4-95ef-4137-9c65-2e3d054eb97b" providerId="ADAL" clId="{652A7EED-FCFE-45BD-A5E3-A99D52E4CA54}" dt="2020-12-15T11:01:08.638" v="144" actId="20577"/>
          <ac:spMkLst>
            <pc:docMk/>
            <pc:sldMk cId="1293371020" sldId="3524"/>
            <ac:spMk id="2" creationId="{BDB60385-3DE8-4ACC-97C4-B2EA0F35C670}"/>
          </ac:spMkLst>
        </pc:spChg>
        <pc:picChg chg="mod">
          <ac:chgData name="Tim Coninx" userId="f07d7ea4-95ef-4137-9c65-2e3d054eb97b" providerId="ADAL" clId="{652A7EED-FCFE-45BD-A5E3-A99D52E4CA54}" dt="2020-12-15T11:01:13.010" v="145" actId="1076"/>
          <ac:picMkLst>
            <pc:docMk/>
            <pc:sldMk cId="1293371020" sldId="3524"/>
            <ac:picMk id="1028" creationId="{5550B821-3661-4926-AEA8-275B88A7492D}"/>
          </ac:picMkLst>
        </pc:picChg>
      </pc:sldChg>
      <pc:sldChg chg="addSp delSp modSp add">
        <pc:chgData name="Tim Coninx" userId="f07d7ea4-95ef-4137-9c65-2e3d054eb97b" providerId="ADAL" clId="{652A7EED-FCFE-45BD-A5E3-A99D52E4CA54}" dt="2020-12-15T10:59:58.706" v="110" actId="20577"/>
        <pc:sldMkLst>
          <pc:docMk/>
          <pc:sldMk cId="111142778" sldId="3525"/>
        </pc:sldMkLst>
        <pc:spChg chg="mod">
          <ac:chgData name="Tim Coninx" userId="f07d7ea4-95ef-4137-9c65-2e3d054eb97b" providerId="ADAL" clId="{652A7EED-FCFE-45BD-A5E3-A99D52E4CA54}" dt="2020-12-15T10:59:58.706" v="110" actId="20577"/>
          <ac:spMkLst>
            <pc:docMk/>
            <pc:sldMk cId="111142778" sldId="3525"/>
            <ac:spMk id="2" creationId="{48C9DB2A-BD12-4C48-B968-CF2177ABB6E8}"/>
          </ac:spMkLst>
        </pc:spChg>
        <pc:spChg chg="del">
          <ac:chgData name="Tim Coninx" userId="f07d7ea4-95ef-4137-9c65-2e3d054eb97b" providerId="ADAL" clId="{652A7EED-FCFE-45BD-A5E3-A99D52E4CA54}" dt="2020-12-15T10:55:37.782" v="35" actId="478"/>
          <ac:spMkLst>
            <pc:docMk/>
            <pc:sldMk cId="111142778" sldId="3525"/>
            <ac:spMk id="3" creationId="{5AB5A764-2187-4FB6-A046-BE4EE8E3AAB1}"/>
          </ac:spMkLst>
        </pc:spChg>
        <pc:picChg chg="add mod">
          <ac:chgData name="Tim Coninx" userId="f07d7ea4-95ef-4137-9c65-2e3d054eb97b" providerId="ADAL" clId="{652A7EED-FCFE-45BD-A5E3-A99D52E4CA54}" dt="2020-12-15T10:57:01.815" v="38" actId="1076"/>
          <ac:picMkLst>
            <pc:docMk/>
            <pc:sldMk cId="111142778" sldId="3525"/>
            <ac:picMk id="4" creationId="{B6F53386-E750-4C93-A4E0-7C4177EECEA9}"/>
          </ac:picMkLst>
        </pc:picChg>
      </pc:sldChg>
      <pc:sldChg chg="addSp delSp modSp add">
        <pc:chgData name="Tim Coninx" userId="f07d7ea4-95ef-4137-9c65-2e3d054eb97b" providerId="ADAL" clId="{652A7EED-FCFE-45BD-A5E3-A99D52E4CA54}" dt="2020-12-15T11:00:08.152" v="129" actId="20577"/>
        <pc:sldMkLst>
          <pc:docMk/>
          <pc:sldMk cId="837465122" sldId="3526"/>
        </pc:sldMkLst>
        <pc:spChg chg="mod">
          <ac:chgData name="Tim Coninx" userId="f07d7ea4-95ef-4137-9c65-2e3d054eb97b" providerId="ADAL" clId="{652A7EED-FCFE-45BD-A5E3-A99D52E4CA54}" dt="2020-12-15T11:00:08.152" v="129" actId="20577"/>
          <ac:spMkLst>
            <pc:docMk/>
            <pc:sldMk cId="837465122" sldId="3526"/>
            <ac:spMk id="2" creationId="{DFCFFD42-74DC-49A7-8A5B-5B52B7D3E725}"/>
          </ac:spMkLst>
        </pc:spChg>
        <pc:spChg chg="del">
          <ac:chgData name="Tim Coninx" userId="f07d7ea4-95ef-4137-9c65-2e3d054eb97b" providerId="ADAL" clId="{652A7EED-FCFE-45BD-A5E3-A99D52E4CA54}" dt="2020-12-15T10:57:31.335" v="80" actId="478"/>
          <ac:spMkLst>
            <pc:docMk/>
            <pc:sldMk cId="837465122" sldId="3526"/>
            <ac:spMk id="3" creationId="{118DD92C-E050-461C-BE3D-31DFC48A506E}"/>
          </ac:spMkLst>
        </pc:spChg>
        <pc:picChg chg="add mod">
          <ac:chgData name="Tim Coninx" userId="f07d7ea4-95ef-4137-9c65-2e3d054eb97b" providerId="ADAL" clId="{652A7EED-FCFE-45BD-A5E3-A99D52E4CA54}" dt="2020-12-15T10:58:43.073" v="83" actId="1076"/>
          <ac:picMkLst>
            <pc:docMk/>
            <pc:sldMk cId="837465122" sldId="3526"/>
            <ac:picMk id="4" creationId="{E8CA848E-CFFF-41E3-AA8D-4ECBC5CAD4F7}"/>
          </ac:picMkLst>
        </pc:picChg>
      </pc:sldChg>
      <pc:sldChg chg="addSp delSp modSp add">
        <pc:chgData name="Tim Coninx" userId="f07d7ea4-95ef-4137-9c65-2e3d054eb97b" providerId="ADAL" clId="{652A7EED-FCFE-45BD-A5E3-A99D52E4CA54}" dt="2020-12-15T11:02:57.585" v="190" actId="1076"/>
        <pc:sldMkLst>
          <pc:docMk/>
          <pc:sldMk cId="2696680617" sldId="3527"/>
        </pc:sldMkLst>
        <pc:spChg chg="mod">
          <ac:chgData name="Tim Coninx" userId="f07d7ea4-95ef-4137-9c65-2e3d054eb97b" providerId="ADAL" clId="{652A7EED-FCFE-45BD-A5E3-A99D52E4CA54}" dt="2020-12-15T11:02:44.767" v="186" actId="5793"/>
          <ac:spMkLst>
            <pc:docMk/>
            <pc:sldMk cId="2696680617" sldId="3527"/>
            <ac:spMk id="2" creationId="{565CAA33-D5F3-4C15-9A13-066546A4D3C4}"/>
          </ac:spMkLst>
        </pc:spChg>
        <pc:spChg chg="del">
          <ac:chgData name="Tim Coninx" userId="f07d7ea4-95ef-4137-9c65-2e3d054eb97b" providerId="ADAL" clId="{652A7EED-FCFE-45BD-A5E3-A99D52E4CA54}" dt="2020-12-15T11:02:47.440" v="187" actId="478"/>
          <ac:spMkLst>
            <pc:docMk/>
            <pc:sldMk cId="2696680617" sldId="3527"/>
            <ac:spMk id="3" creationId="{AF6DB84A-264C-4606-A736-60E58813C4F4}"/>
          </ac:spMkLst>
        </pc:spChg>
        <pc:picChg chg="add mod">
          <ac:chgData name="Tim Coninx" userId="f07d7ea4-95ef-4137-9c65-2e3d054eb97b" providerId="ADAL" clId="{652A7EED-FCFE-45BD-A5E3-A99D52E4CA54}" dt="2020-12-15T11:02:57.585" v="190" actId="1076"/>
          <ac:picMkLst>
            <pc:docMk/>
            <pc:sldMk cId="2696680617" sldId="3527"/>
            <ac:picMk id="4" creationId="{AE186FC0-E794-45D1-A299-9BA13AC2236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4546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1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15" name="AutoShape 2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16" name="AutoShape 3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17" name="AutoShape 4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18" name="AutoShape 5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19" name="AutoShape 6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1" name="AutoShape 8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2" name="AutoShape 9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3" name="AutoShape 10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4" name="AutoShape 11"/>
          <p:cNvSpPr>
            <a:spLocks noChangeArrowheads="1"/>
          </p:cNvSpPr>
          <p:nvPr/>
        </p:nvSpPr>
        <p:spPr bwMode="auto">
          <a:xfrm>
            <a:off x="5" y="5"/>
            <a:ext cx="6761163" cy="99425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5" name="Text Box 12"/>
          <p:cNvSpPr txBox="1">
            <a:spLocks noChangeArrowheads="1"/>
          </p:cNvSpPr>
          <p:nvPr/>
        </p:nvSpPr>
        <p:spPr bwMode="auto">
          <a:xfrm>
            <a:off x="0" y="2"/>
            <a:ext cx="2924302" cy="49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3830987" y="2"/>
            <a:ext cx="2924302" cy="49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13327" name="Rectangle 1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9375" y="746125"/>
            <a:ext cx="6589713" cy="3708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63" name="Rectangle 15"/>
          <p:cNvSpPr>
            <a:spLocks noGrp="1" noChangeArrowheads="1"/>
          </p:cNvSpPr>
          <p:nvPr>
            <p:ph type="body"/>
          </p:nvPr>
        </p:nvSpPr>
        <p:spPr bwMode="auto">
          <a:xfrm>
            <a:off x="900807" y="4721913"/>
            <a:ext cx="4941923" cy="44552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41" tIns="48221" rIns="96441" bIns="48221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0" y="9443826"/>
            <a:ext cx="2924302" cy="49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04" tIns="45701" rIns="91404" bIns="45701" anchor="ctr"/>
          <a:lstStyle/>
          <a:p>
            <a:endParaRPr lang="en-US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ldNum"/>
          </p:nvPr>
        </p:nvSpPr>
        <p:spPr bwMode="auto">
          <a:xfrm>
            <a:off x="3830986" y="9443826"/>
            <a:ext cx="2912546" cy="478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441" tIns="48221" rIns="96441" bIns="48221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0" algn="l"/>
                <a:tab pos="447496" algn="l"/>
                <a:tab pos="896578" algn="l"/>
                <a:tab pos="1345662" algn="l"/>
                <a:tab pos="1794746" algn="l"/>
                <a:tab pos="2243828" algn="l"/>
                <a:tab pos="2692911" algn="l"/>
                <a:tab pos="3141994" algn="l"/>
                <a:tab pos="3591076" algn="l"/>
                <a:tab pos="4040159" algn="l"/>
                <a:tab pos="4489243" algn="l"/>
                <a:tab pos="4938323" algn="l"/>
                <a:tab pos="5387407" algn="l"/>
                <a:tab pos="5836490" algn="l"/>
                <a:tab pos="6285573" algn="l"/>
                <a:tab pos="6734655" algn="l"/>
                <a:tab pos="7183739" algn="l"/>
                <a:tab pos="7632821" algn="l"/>
                <a:tab pos="8081904" algn="l"/>
                <a:tab pos="8530988" algn="l"/>
                <a:tab pos="8980071" algn="l"/>
              </a:tabLst>
              <a:defRPr sz="13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>
              <a:defRPr/>
            </a:pPr>
            <a:fld id="{E89741EF-8D28-CF47-8683-7A22C60C8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81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-52"/>
        <a:ea typeface="ＭＳ Ｐゴシック" charset="-128"/>
        <a:cs typeface="ＭＳ Ｐゴシック" pitchFamily="-111" charset="-128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-52"/>
        <a:ea typeface="ＭＳ Ｐゴシック" charset="-128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-52"/>
        <a:ea typeface="ＭＳ Ｐゴシック" charset="-128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-52"/>
        <a:ea typeface="ＭＳ Ｐゴシック" charset="-128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-52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BED5-9513-4268-9862-6DA12D7E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BB8F-F9C0-4FEB-8609-3615187CC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F859-10BC-4B6A-8E2E-D6708C7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7534-D951-49CA-802F-E76DF3E9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30B5-DC62-456F-8897-DCBC0C69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58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F123-2051-42CD-83A1-319BC0CB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7D1FC-5CE1-4023-9B56-EBC31376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40D7B-D6B3-4380-ADD9-2E4DD63E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31C92-F4F9-41CF-91A6-EA46134D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95CA-33D6-42DF-BB77-AD774F6B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AA68B-17C9-418B-9ED5-C9AE3275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37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70A6-2610-4BB1-AAC0-855D633C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FA66-BBF9-4EE4-8996-9DB8A089D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8D1D8-D0CB-4EFA-A44A-EF7F47C19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14E12-EBEA-47E7-9E07-3F3FF81A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FBE9-08BB-4A3E-8646-D502A76F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CCE1E-9F43-452A-8742-66DE5849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25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FB97-82B2-49AA-9AB4-41FECAF1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D65E7-CC3E-47AE-A76C-E5FD35E4E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DA26-2998-4100-8554-A76A9C90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9012-4A06-44E3-A9CF-E78B245E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3D83-4D23-4B18-A95E-F17B6E72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008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8C5FA-CF1F-41BE-B7A8-51CA0E06D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E1FE1-8472-44F7-8C45-BF0AEA305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C438-AA9A-43DF-B7E2-A01CF84A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1CD6-59C9-4B93-97F7-8AF59A70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C284-40B0-476F-8D09-1F4B54B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19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 - 1 k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idx="1"/>
          </p:nvPr>
        </p:nvSpPr>
        <p:spPr>
          <a:xfrm>
            <a:off x="815413" y="1883703"/>
            <a:ext cx="10492355" cy="317747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457189" indent="-457189">
              <a:buClr>
                <a:schemeClr val="accent1"/>
              </a:buClr>
              <a:buSzPct val="110000"/>
              <a:buFont typeface="Calibri" pitchFamily="34" charset="0"/>
              <a:buChar char="•"/>
              <a:defRPr sz="2933">
                <a:solidFill>
                  <a:schemeClr val="tx2"/>
                </a:solidFill>
              </a:defRPr>
            </a:lvl1pPr>
            <a:lvl2pPr marL="1066773" indent="-457189">
              <a:buClr>
                <a:schemeClr val="accent1"/>
              </a:buClr>
              <a:buSzPct val="110000"/>
              <a:buFont typeface="Calibri" pitchFamily="34" charset="0"/>
              <a:buChar char="•"/>
              <a:defRPr sz="2933">
                <a:solidFill>
                  <a:schemeClr val="tx2"/>
                </a:solidFill>
              </a:defRPr>
            </a:lvl2pPr>
            <a:lvl3pPr marL="1676358" indent="-457189">
              <a:buClr>
                <a:schemeClr val="accent1"/>
              </a:buClr>
              <a:buSzPct val="110000"/>
              <a:buFont typeface="Calibri" pitchFamily="34" charset="0"/>
              <a:buChar char="•"/>
              <a:defRPr sz="2933">
                <a:solidFill>
                  <a:schemeClr val="tx2"/>
                </a:solidFill>
              </a:defRPr>
            </a:lvl3pPr>
            <a:lvl4pPr marL="2438339" indent="-609585">
              <a:buClr>
                <a:schemeClr val="accent1"/>
              </a:buClr>
              <a:buSzPct val="110000"/>
              <a:buFont typeface="Calibri" pitchFamily="34" charset="0"/>
              <a:buChar char="•"/>
              <a:defRPr sz="2933">
                <a:solidFill>
                  <a:schemeClr val="tx2"/>
                </a:solidFill>
              </a:defRPr>
            </a:lvl4pPr>
            <a:lvl5pPr marL="3047924" indent="-609585">
              <a:buClr>
                <a:schemeClr val="accent1"/>
              </a:buClr>
              <a:buSzPct val="110000"/>
              <a:buFont typeface="Calibri" pitchFamily="34" charset="0"/>
              <a:buChar char="•"/>
              <a:defRPr sz="2933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11" name="Title 2"/>
          <p:cNvSpPr>
            <a:spLocks noGrp="1"/>
          </p:cNvSpPr>
          <p:nvPr>
            <p:ph type="title"/>
          </p:nvPr>
        </p:nvSpPr>
        <p:spPr>
          <a:xfrm>
            <a:off x="480001" y="635563"/>
            <a:ext cx="11087175" cy="988876"/>
          </a:xfrm>
          <a:prstGeom prst="rect">
            <a:avLst/>
          </a:prstGeom>
        </p:spPr>
        <p:txBody>
          <a:bodyPr/>
          <a:lstStyle>
            <a:lvl1pPr algn="l">
              <a:defRPr sz="4800" b="1" i="0">
                <a:solidFill>
                  <a:schemeClr val="tx2"/>
                </a:solidFill>
              </a:defRPr>
            </a:lvl1pPr>
          </a:lstStyle>
          <a:p>
            <a:r>
              <a:rPr lang="nl-NL" noProof="0"/>
              <a:t>Klik om stijl te bewerken</a:t>
            </a:r>
            <a:endParaRPr lang="nl-BE" noProof="0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3367721-7DC7-4EB9-954D-91DB8B473B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altLang="nl-BE"/>
              <a:t>Dia </a:t>
            </a:r>
            <a:fld id="{DDACD39A-0935-485B-B8D9-32FB90D85923}" type="slidenum">
              <a:rPr lang="nl-BE" altLang="nl-BE"/>
              <a:pPr/>
              <a:t>‹#›</a:t>
            </a:fld>
            <a:endParaRPr lang="nl-BE" altLang="nl-BE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9B27B387-4AB1-4ACC-86F4-BA195817A63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sz="1333" i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BE"/>
              <a:t>11/02/2019</a:t>
            </a:r>
            <a:endParaRPr lang="nl-BE" dirty="0"/>
          </a:p>
        </p:txBody>
      </p:sp>
      <p:sp>
        <p:nvSpPr>
          <p:cNvPr id="10" name="Tijdelijke aanduiding voor voettekst 4">
            <a:extLst>
              <a:ext uri="{FF2B5EF4-FFF2-40B4-BE49-F238E27FC236}">
                <a16:creationId xmlns:a16="http://schemas.microsoft.com/office/drawing/2014/main" id="{1B95916D-9E40-4F8B-891E-D71D12E3AE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867" b="0" i="0">
                <a:solidFill>
                  <a:schemeClr val="bg1">
                    <a:lumMod val="50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r>
              <a:rPr lang="nl-BE"/>
              <a:t>Titel presentatie  </a:t>
            </a:r>
            <a:r>
              <a:rPr lang="nl-BE" sz="1333"/>
              <a:t>(aanpassen via lint invoegen / kop en voettekst) </a:t>
            </a:r>
          </a:p>
        </p:txBody>
      </p:sp>
    </p:spTree>
    <p:extLst>
      <p:ext uri="{BB962C8B-B14F-4D97-AF65-F5344CB8AC3E}">
        <p14:creationId xmlns:p14="http://schemas.microsoft.com/office/powerpoint/2010/main" val="182866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AE5D97-A43F-4AA1-9674-DF39736E4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404813"/>
            <a:ext cx="10585450" cy="5832475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nl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8BED5-9513-4268-9862-6DA12D7E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64" y="1237779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BB8F-F9C0-4FEB-8609-3615187CC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64" y="3717454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7F859-10BC-4B6A-8E2E-D6708C77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C7534-D951-49CA-802F-E76DF3E9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30B5-DC62-456F-8897-DCBC0C69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315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41B6-E78B-47BA-A983-80ACFD07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664"/>
            <a:ext cx="10515600" cy="90363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A64A-8BC4-4E6B-9DCD-FCA5CCA4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9ECF-D8D9-4D96-9E9D-CE05522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16F3-E6A5-49BF-8EF4-78FC4D37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113F-55F0-429D-AFA9-1CE9E7C0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11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41B6-E78B-47BA-A983-80ACFD07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2680"/>
            <a:ext cx="3457600" cy="1012610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5A64A-8BC4-4E6B-9DCD-FCA5CCA4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985"/>
            <a:ext cx="3457600" cy="2592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C9ECF-D8D9-4D96-9E9D-CE055226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A16F3-E6A5-49BF-8EF4-78FC4D37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E113F-55F0-429D-AFA9-1CE9E7C0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848273-BCC8-4083-80C7-163677BBD18F}"/>
              </a:ext>
            </a:extLst>
          </p:cNvPr>
          <p:cNvSpPr/>
          <p:nvPr userDrawn="1"/>
        </p:nvSpPr>
        <p:spPr>
          <a:xfrm>
            <a:off x="4727848" y="1630033"/>
            <a:ext cx="7212260" cy="4175231"/>
          </a:xfrm>
          <a:prstGeom prst="rect">
            <a:avLst/>
          </a:prstGeom>
          <a:blipFill dpi="0" rotWithShape="1">
            <a:blip r:embed="rId2">
              <a:alphaModFix amt="75000"/>
            </a:blip>
            <a:srcRect/>
            <a:stretch>
              <a:fillRect t="-349" b="-349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9921AA-2D48-429C-ACB1-240E725F7E18}"/>
              </a:ext>
            </a:extLst>
          </p:cNvPr>
          <p:cNvSpPr/>
          <p:nvPr userDrawn="1"/>
        </p:nvSpPr>
        <p:spPr>
          <a:xfrm>
            <a:off x="4727848" y="1268760"/>
            <a:ext cx="7212260" cy="339437"/>
          </a:xfrm>
          <a:prstGeom prst="rect">
            <a:avLst/>
          </a:prstGeom>
          <a:solidFill>
            <a:srgbClr val="F8D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DFFC3ED-3F4E-4E45-B489-80F877066B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27575" y="1630363"/>
            <a:ext cx="7212013" cy="4175125"/>
          </a:xfrm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031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CA73-7DFA-44D2-89AE-B0265BAF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AB3D-6B4C-46C7-AF8B-97AC75C5A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FB714-666A-4D79-9FB0-DEC756C1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3BC6E-3D63-42F9-8CE0-5CBF168F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D5A7-9C50-4284-A463-1E76EBD0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908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714-6846-486B-A700-F3F98282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1BAE-BA10-480B-93F5-1A897D1C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DEEA-C12E-456C-9957-60C50754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40ED-FADB-4DB1-98B5-FF5C7ED8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BA18-369C-4A80-BA23-41C4CD26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A8AC9-03EB-4026-A3BD-284057A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05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ED9E-F4BB-416E-AE08-16D754A0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8261-2465-4515-9C23-8AB9C547E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AB687-D0AD-47C2-AA3A-0D2CE6AE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19D4B-7497-4EA0-8BEF-1CA546ED6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4F67F-6F27-4EB9-89A3-DC34CA513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022D5-4A1E-43BC-A0EB-CF29BCF1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33C8C-52B4-42CC-AC7C-CF962E2F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67CE1-E129-4EEB-9838-E81B3ACE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3728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00AA-461D-4856-8732-3C505AF9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809A8-D8E2-4602-997B-A972AC76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AD4E5-84D1-499D-AEC3-5FE08BA5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C22A4-5DFC-4129-AAB7-EE00CE2A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05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3437-B150-4A27-80C1-0731815D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50B06-0812-4E9A-AF80-9F1FCFE31E77}" type="datetimeFigureOut">
              <a:rPr lang="nl-BE" smtClean="0"/>
              <a:t>15/12/2020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4ED7F-672F-4A62-9DE8-FE01B440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6E13-67D0-43DB-A9BD-43595E8E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53553-1757-410C-AEC6-27B4D1819B2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74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CDE34-720D-433C-8466-B346C210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BC55-ED59-405E-966E-974D61D0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5E8F-05B6-452C-AFE0-14735D6A4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8950B06-0812-4E9A-AF80-9F1FCFE31E77}" type="datetimeFigureOut">
              <a:rPr lang="nl-BE" smtClean="0"/>
              <a:pPr/>
              <a:t>15/12/2020</a:t>
            </a:fld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94FA-0B14-45F8-901E-690E9B94C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4653553-1757-410C-AEC6-27B4D1819B26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7" name="Picture 2" descr="Home">
            <a:extLst>
              <a:ext uri="{FF2B5EF4-FFF2-40B4-BE49-F238E27FC236}">
                <a16:creationId xmlns:a16="http://schemas.microsoft.com/office/drawing/2014/main" id="{236BED27-D829-4428-9477-5EDE62B456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8" y="185738"/>
            <a:ext cx="795063" cy="55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oogle Shape;195;p55">
            <a:extLst>
              <a:ext uri="{FF2B5EF4-FFF2-40B4-BE49-F238E27FC236}">
                <a16:creationId xmlns:a16="http://schemas.microsoft.com/office/drawing/2014/main" id="{2368BDA9-F76E-4D05-8385-0D8A50F89F03}"/>
              </a:ext>
            </a:extLst>
          </p:cNvPr>
          <p:cNvCxnSpPr>
            <a:cxnSpLocks/>
          </p:cNvCxnSpPr>
          <p:nvPr userDrawn="1"/>
        </p:nvCxnSpPr>
        <p:spPr>
          <a:xfrm>
            <a:off x="480001" y="360000"/>
            <a:ext cx="10584551" cy="0"/>
          </a:xfrm>
          <a:prstGeom prst="straightConnector1">
            <a:avLst/>
          </a:prstGeom>
          <a:noFill/>
          <a:ln w="73025" cap="flat" cmpd="sng">
            <a:solidFill>
              <a:srgbClr val="F8D543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5967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8" r:id="rId2"/>
    <p:sldLayoutId id="2147483717" r:id="rId3"/>
    <p:sldLayoutId id="214748372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4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model-cen.eu/" TargetMode="External"/><Relationship Id="rId2" Type="http://schemas.openxmlformats.org/officeDocument/2006/relationships/hyperlink" Target="https://developers.google.com/transi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netex-cen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ransmodel-cen.eu/wp-content/uploads/sites/2/2019/10/StandardsHarmonisation-2019-njsk-v1.0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tex.uk/farexchange/doc/2019.07.16_Workshops/DFT-Workshop2-Routes_and_Timetable-2019.07.16-v02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AB69-07FF-4675-82AF-F2488C0A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2708919"/>
            <a:ext cx="10515600" cy="1728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/>
              <a:t>GTFS, </a:t>
            </a:r>
            <a:r>
              <a:rPr lang="en-US" sz="3600" b="1" dirty="0" err="1"/>
              <a:t>Transmodel</a:t>
            </a:r>
            <a:r>
              <a:rPr lang="en-US" sz="3600" b="1" dirty="0"/>
              <a:t>, </a:t>
            </a:r>
            <a:r>
              <a:rPr lang="en-US" sz="3600" b="1" dirty="0" err="1"/>
              <a:t>NetEX</a:t>
            </a:r>
            <a:r>
              <a:rPr lang="en-US" sz="3600" b="1" dirty="0"/>
              <a:t> &amp; Siri </a:t>
            </a:r>
          </a:p>
          <a:p>
            <a:pPr marL="0" indent="0">
              <a:buNone/>
            </a:pPr>
            <a:r>
              <a:rPr lang="en-US" sz="3600" dirty="0"/>
              <a:t>Tim </a:t>
            </a:r>
            <a:r>
              <a:rPr lang="en-US" sz="3600" dirty="0" err="1"/>
              <a:t>Coninx</a:t>
            </a:r>
            <a:r>
              <a:rPr lang="en-US" sz="3600" dirty="0"/>
              <a:t> (De </a:t>
            </a:r>
            <a:r>
              <a:rPr lang="en-US" sz="3600" dirty="0" err="1"/>
              <a:t>Lijn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905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7BD-858D-4623-9E09-FD58E05C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GTFS, </a:t>
            </a:r>
            <a:r>
              <a:rPr lang="en-US" sz="3600" b="1" dirty="0" err="1"/>
              <a:t>Transmodel</a:t>
            </a:r>
            <a:r>
              <a:rPr lang="en-US" sz="3600" b="1" dirty="0"/>
              <a:t>, </a:t>
            </a:r>
            <a:r>
              <a:rPr lang="en-US" sz="3600" b="1" dirty="0" err="1"/>
              <a:t>NetEX</a:t>
            </a:r>
            <a:r>
              <a:rPr lang="en-US" sz="3600" b="1" dirty="0"/>
              <a:t> &amp; Siri </a:t>
            </a:r>
            <a:r>
              <a:rPr lang="en-US" dirty="0"/>
              <a:t> -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6373-268E-41FD-80AF-7D834317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GTFS = General Transit Feed Specification</a:t>
            </a:r>
            <a:br>
              <a:rPr lang="en-US"/>
            </a:br>
            <a:r>
              <a:rPr lang="en-US" sz="1800" i="1"/>
              <a:t>(General &lt;&gt; Google)</a:t>
            </a:r>
            <a:endParaRPr lang="en-US" sz="1800" i="1" dirty="0"/>
          </a:p>
          <a:p>
            <a:pPr lvl="1"/>
            <a:r>
              <a:rPr lang="en-US"/>
              <a:t>De-facto google standard</a:t>
            </a:r>
            <a:endParaRPr lang="en-US" dirty="0"/>
          </a:p>
          <a:p>
            <a:pPr lvl="1"/>
            <a:r>
              <a:rPr lang="nl-BE">
                <a:hlinkClick r:id="rId2"/>
              </a:rPr>
              <a:t>developers.google.com/transit/</a:t>
            </a:r>
            <a:endParaRPr lang="en-US" dirty="0"/>
          </a:p>
          <a:p>
            <a:r>
              <a:rPr lang="en-US" sz="2800"/>
              <a:t>Transmodel = European reference data model</a:t>
            </a:r>
          </a:p>
          <a:p>
            <a:pPr lvl="1"/>
            <a:r>
              <a:rPr lang="nl-BE"/>
              <a:t>CEN Reference standard</a:t>
            </a:r>
          </a:p>
          <a:p>
            <a:pPr lvl="1"/>
            <a:r>
              <a:rPr lang="nl-BE">
                <a:hlinkClick r:id="rId3"/>
              </a:rPr>
              <a:t>Transmodel (transmodel-cen.eu)</a:t>
            </a:r>
            <a:endParaRPr lang="en-US"/>
          </a:p>
          <a:p>
            <a:r>
              <a:rPr lang="en-US" sz="2800"/>
              <a:t>NeTEx </a:t>
            </a:r>
            <a:r>
              <a:rPr lang="en-US" sz="2800" dirty="0"/>
              <a:t>&amp; Siri </a:t>
            </a:r>
            <a:r>
              <a:rPr lang="en-US" sz="2800"/>
              <a:t>= Network Transport Exchange</a:t>
            </a:r>
            <a:endParaRPr lang="en-US" sz="2800" dirty="0"/>
          </a:p>
          <a:p>
            <a:pPr lvl="1"/>
            <a:r>
              <a:rPr lang="en-US"/>
              <a:t>CEN Technical standard – XML</a:t>
            </a:r>
          </a:p>
          <a:p>
            <a:pPr lvl="1"/>
            <a:r>
              <a:rPr lang="nl-BE">
                <a:hlinkClick r:id="rId4"/>
              </a:rPr>
              <a:t>NeTEx (netex-cen.eu)</a:t>
            </a:r>
            <a:endParaRPr lang="nl-BE"/>
          </a:p>
          <a:p>
            <a:pPr lvl="1"/>
            <a:r>
              <a:rPr lang="nl-BE"/>
              <a:t>SIRI = CEN norm protocol as real-time addendum on NeTEx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90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60385-3DE8-4ACC-97C4-B2EA0F35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How does it compare?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8C441-63E8-4B97-9E74-03E7FFA3A1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75"/>
          <a:stretch/>
        </p:blipFill>
        <p:spPr bwMode="auto">
          <a:xfrm>
            <a:off x="1537530" y="1052736"/>
            <a:ext cx="8994286" cy="538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4CF868B0-6670-4A7D-843E-C939852E48A7}"/>
              </a:ext>
            </a:extLst>
          </p:cNvPr>
          <p:cNvSpPr txBox="1"/>
          <p:nvPr/>
        </p:nvSpPr>
        <p:spPr>
          <a:xfrm>
            <a:off x="822327" y="6432976"/>
            <a:ext cx="105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>
                <a:hlinkClick r:id="rId3"/>
              </a:rPr>
              <a:t>http://www.transmodel-cen.eu/wp-content/uploads/sites/2/2019/10/StandardsHarmonisation-2019-njsk-v1.0.pdf</a:t>
            </a:r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420672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DB2A-BD12-4C48-B968-CF2177AB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GTFS and NeTEx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53386-E750-4C93-A4E0-7C4177EE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953" y="1064242"/>
            <a:ext cx="10056093" cy="57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FD42-74DC-49A7-8A5B-5B52B7D3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 between NeTEx and GTFS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A848E-CFFF-41E3-AA8D-4ECBC5CAD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030090"/>
            <a:ext cx="8290948" cy="579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6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60385-3DE8-4ACC-97C4-B2EA0F35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Relation EPIP / NeTEx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50B821-3661-4926-AEA8-275B88A74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256590"/>
            <a:ext cx="672465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BC4518D1-D15D-406D-8829-9A0C47B2C571}"/>
              </a:ext>
            </a:extLst>
          </p:cNvPr>
          <p:cNvSpPr txBox="1"/>
          <p:nvPr/>
        </p:nvSpPr>
        <p:spPr>
          <a:xfrm>
            <a:off x="548103" y="6268670"/>
            <a:ext cx="110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>
                <a:hlinkClick r:id="rId3"/>
              </a:rPr>
              <a:t>http://netex.uk/farexchange/doc/2019.07.16_Workshops/DFT-Workshop2-Routes_and_Timetable-2019.07.16-v02.pdf</a:t>
            </a:r>
            <a:endParaRPr lang="nl-BE" sz="1800"/>
          </a:p>
        </p:txBody>
      </p:sp>
    </p:spTree>
    <p:extLst>
      <p:ext uri="{BB962C8B-B14F-4D97-AF65-F5344CB8AC3E}">
        <p14:creationId xmlns:p14="http://schemas.microsoft.com/office/powerpoint/2010/main" val="12933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AA33-D5F3-4C15-9A13-066546A4D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“mismatch” EPIP – GTFS </a:t>
            </a:r>
            <a:endParaRPr lang="nl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186FC0-E794-45D1-A299-9BA13AC22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197837"/>
            <a:ext cx="6832625" cy="566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ep 33">
            <a:extLst>
              <a:ext uri="{FF2B5EF4-FFF2-40B4-BE49-F238E27FC236}">
                <a16:creationId xmlns:a16="http://schemas.microsoft.com/office/drawing/2014/main" id="{70B05026-A6F8-442C-B59E-F55F57C4B657}"/>
              </a:ext>
            </a:extLst>
          </p:cNvPr>
          <p:cNvGrpSpPr/>
          <p:nvPr/>
        </p:nvGrpSpPr>
        <p:grpSpPr>
          <a:xfrm>
            <a:off x="820336" y="1479411"/>
            <a:ext cx="3095603" cy="2521525"/>
            <a:chOff x="35496" y="1491630"/>
            <a:chExt cx="2321702" cy="1891144"/>
          </a:xfrm>
        </p:grpSpPr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DF6164FF-D4F4-41B1-B025-01AB57EF1581}"/>
                </a:ext>
              </a:extLst>
            </p:cNvPr>
            <p:cNvGrpSpPr/>
            <p:nvPr/>
          </p:nvGrpSpPr>
          <p:grpSpPr>
            <a:xfrm>
              <a:off x="141578" y="1586886"/>
              <a:ext cx="2162477" cy="1706948"/>
              <a:chOff x="1078916" y="1423827"/>
              <a:chExt cx="2162477" cy="1706948"/>
            </a:xfrm>
          </p:grpSpPr>
          <p:pic>
            <p:nvPicPr>
              <p:cNvPr id="17" name="Afbeelding 16" descr="Afbeelding met tekst&#10;&#10;Automatisch gegenereerde beschrijving">
                <a:extLst>
                  <a:ext uri="{FF2B5EF4-FFF2-40B4-BE49-F238E27FC236}">
                    <a16:creationId xmlns:a16="http://schemas.microsoft.com/office/drawing/2014/main" id="{05C683D6-E4F2-4818-B0B3-7C679429B0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916" y="1423827"/>
                <a:ext cx="2162477" cy="933580"/>
              </a:xfrm>
              <a:prstGeom prst="rect">
                <a:avLst/>
              </a:prstGeom>
            </p:spPr>
          </p:pic>
          <p:pic>
            <p:nvPicPr>
              <p:cNvPr id="28" name="Afbeelding 27">
                <a:extLst>
                  <a:ext uri="{FF2B5EF4-FFF2-40B4-BE49-F238E27FC236}">
                    <a16:creationId xmlns:a16="http://schemas.microsoft.com/office/drawing/2014/main" id="{10CAA8E2-90B0-4BA8-B23D-F79A619F52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3049" y="2244827"/>
                <a:ext cx="828791" cy="838317"/>
              </a:xfrm>
              <a:prstGeom prst="rect">
                <a:avLst/>
              </a:prstGeom>
            </p:spPr>
          </p:pic>
          <p:pic>
            <p:nvPicPr>
              <p:cNvPr id="30" name="Afbeelding 29">
                <a:extLst>
                  <a:ext uri="{FF2B5EF4-FFF2-40B4-BE49-F238E27FC236}">
                    <a16:creationId xmlns:a16="http://schemas.microsoft.com/office/drawing/2014/main" id="{5680E99F-A1CC-485D-BD44-9F4D3C164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8916" y="2197195"/>
                <a:ext cx="1190791" cy="933580"/>
              </a:xfrm>
              <a:prstGeom prst="rect">
                <a:avLst/>
              </a:prstGeom>
            </p:spPr>
          </p:pic>
        </p:grpSp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F853AE7C-6925-46EA-8748-BBF3FEC9E6D0}"/>
                </a:ext>
              </a:extLst>
            </p:cNvPr>
            <p:cNvSpPr/>
            <p:nvPr/>
          </p:nvSpPr>
          <p:spPr>
            <a:xfrm>
              <a:off x="35496" y="1491630"/>
              <a:ext cx="2321702" cy="18911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3200"/>
            </a:p>
          </p:txBody>
        </p:sp>
      </p:grpSp>
      <p:sp>
        <p:nvSpPr>
          <p:cNvPr id="12" name="Titel 11">
            <a:extLst>
              <a:ext uri="{FF2B5EF4-FFF2-40B4-BE49-F238E27FC236}">
                <a16:creationId xmlns:a16="http://schemas.microsoft.com/office/drawing/2014/main" id="{C4069413-9A34-4D01-BE97-111A74696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ITS Subactivity 4.5 – Belgium PSA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1BE5B4-6398-4A0E-9A75-33CA08B6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11/02/2019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BACC98-E0F1-4070-AF50-8672180F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BE" altLang="nl-BE"/>
              <a:t>Dia </a:t>
            </a:r>
            <a:fld id="{DDACD39A-0935-485B-B8D9-32FB90D85923}" type="slidenum">
              <a:rPr lang="nl-BE" altLang="nl-BE" smtClean="0"/>
              <a:pPr/>
              <a:t>8</a:t>
            </a:fld>
            <a:endParaRPr lang="nl-BE" alt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CE9D2BF5-96F4-45BC-A0F1-D56DAC4BC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081" y="4609170"/>
            <a:ext cx="1422599" cy="571580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96E2B35-E514-46D2-9E7C-2BCDDF79E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69" y="2359120"/>
            <a:ext cx="1981476" cy="762107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A340FC3-8638-4CD9-92A1-845129FB4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045" y="4506810"/>
            <a:ext cx="1270177" cy="914528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F2FE0B47-5C07-43EA-82A0-8DB1A09311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90" y="2330815"/>
            <a:ext cx="1968775" cy="774808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A5BC798F-57CB-4420-BE18-658F2EFFD2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384" y="6143628"/>
            <a:ext cx="1920349" cy="748444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6870B46D-0DE7-403A-9E23-99C058F62B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55" y="2359121"/>
            <a:ext cx="2032284" cy="787509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5690E9DD-AF95-474F-924A-A6A763C5FB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906" y="2373642"/>
            <a:ext cx="1981476" cy="762107"/>
          </a:xfrm>
          <a:prstGeom prst="rect">
            <a:avLst/>
          </a:prstGeom>
        </p:spPr>
      </p:pic>
      <p:grpSp>
        <p:nvGrpSpPr>
          <p:cNvPr id="26" name="Groep 25">
            <a:extLst>
              <a:ext uri="{FF2B5EF4-FFF2-40B4-BE49-F238E27FC236}">
                <a16:creationId xmlns:a16="http://schemas.microsoft.com/office/drawing/2014/main" id="{E28E2C85-7190-47AC-8B70-F134B653C445}"/>
              </a:ext>
            </a:extLst>
          </p:cNvPr>
          <p:cNvGrpSpPr/>
          <p:nvPr/>
        </p:nvGrpSpPr>
        <p:grpSpPr>
          <a:xfrm>
            <a:off x="3429419" y="4529984"/>
            <a:ext cx="1930669" cy="789740"/>
            <a:chOff x="3413148" y="2449897"/>
            <a:chExt cx="1448002" cy="592305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EB4D9591-4FD5-40C8-9274-85CDE19A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3148" y="2449897"/>
              <a:ext cx="1448002" cy="371527"/>
            </a:xfrm>
            <a:prstGeom prst="rect">
              <a:avLst/>
            </a:prstGeom>
          </p:spPr>
        </p:pic>
        <p:pic>
          <p:nvPicPr>
            <p:cNvPr id="25" name="Afbeelding 24">
              <a:extLst>
                <a:ext uri="{FF2B5EF4-FFF2-40B4-BE49-F238E27FC236}">
                  <a16:creationId xmlns:a16="http://schemas.microsoft.com/office/drawing/2014/main" id="{DB2A89F6-8932-44D0-867F-FED06C011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9832" y="2775465"/>
              <a:ext cx="1314633" cy="266737"/>
            </a:xfrm>
            <a:prstGeom prst="rect">
              <a:avLst/>
            </a:prstGeom>
          </p:spPr>
        </p:pic>
      </p:grpSp>
      <p:sp>
        <p:nvSpPr>
          <p:cNvPr id="32" name="Ovaal 31">
            <a:extLst>
              <a:ext uri="{FF2B5EF4-FFF2-40B4-BE49-F238E27FC236}">
                <a16:creationId xmlns:a16="http://schemas.microsoft.com/office/drawing/2014/main" id="{FB824335-0655-438C-9A24-DA9DB3F2C484}"/>
              </a:ext>
            </a:extLst>
          </p:cNvPr>
          <p:cNvSpPr/>
          <p:nvPr/>
        </p:nvSpPr>
        <p:spPr>
          <a:xfrm>
            <a:off x="1801925" y="2022911"/>
            <a:ext cx="10177131" cy="124477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200"/>
          </a:p>
        </p:txBody>
      </p:sp>
      <p:cxnSp>
        <p:nvCxnSpPr>
          <p:cNvPr id="36" name="Verbindingslijn: gekromd 35">
            <a:extLst>
              <a:ext uri="{FF2B5EF4-FFF2-40B4-BE49-F238E27FC236}">
                <a16:creationId xmlns:a16="http://schemas.microsoft.com/office/drawing/2014/main" id="{7C625E7E-D2A8-43C9-A8B6-6C1DDB85B816}"/>
              </a:ext>
            </a:extLst>
          </p:cNvPr>
          <p:cNvCxnSpPr>
            <a:cxnSpLocks/>
            <a:endCxn id="19" idx="0"/>
          </p:cNvCxnSpPr>
          <p:nvPr/>
        </p:nvCxnSpPr>
        <p:spPr>
          <a:xfrm rot="16200000" flipH="1">
            <a:off x="4516315" y="3769384"/>
            <a:ext cx="3009701" cy="1738785"/>
          </a:xfrm>
          <a:prstGeom prst="curvedConnector3">
            <a:avLst>
              <a:gd name="adj1" fmla="val 62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Verbindingslijn: gekromd 57">
            <a:extLst>
              <a:ext uri="{FF2B5EF4-FFF2-40B4-BE49-F238E27FC236}">
                <a16:creationId xmlns:a16="http://schemas.microsoft.com/office/drawing/2014/main" id="{664A7C0E-D329-456A-8519-73A08739DBFA}"/>
              </a:ext>
            </a:extLst>
          </p:cNvPr>
          <p:cNvCxnSpPr>
            <a:stCxn id="11" idx="2"/>
            <a:endCxn id="7" idx="0"/>
          </p:cNvCxnSpPr>
          <p:nvPr/>
        </p:nvCxnSpPr>
        <p:spPr>
          <a:xfrm rot="5400000">
            <a:off x="4069854" y="3446129"/>
            <a:ext cx="1408756" cy="758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ingslijn: gekromd 61">
            <a:extLst>
              <a:ext uri="{FF2B5EF4-FFF2-40B4-BE49-F238E27FC236}">
                <a16:creationId xmlns:a16="http://schemas.microsoft.com/office/drawing/2014/main" id="{014024C9-07FC-4680-A1DB-2B73EA0789E3}"/>
              </a:ext>
            </a:extLst>
          </p:cNvPr>
          <p:cNvCxnSpPr>
            <a:cxnSpLocks/>
            <a:stCxn id="25" idx="2"/>
            <a:endCxn id="19" idx="1"/>
          </p:cNvCxnSpPr>
          <p:nvPr/>
        </p:nvCxnSpPr>
        <p:spPr>
          <a:xfrm rot="16200000" flipH="1">
            <a:off x="4563506" y="5150970"/>
            <a:ext cx="1198127" cy="15356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ingslijn: gekromd 64">
            <a:extLst>
              <a:ext uri="{FF2B5EF4-FFF2-40B4-BE49-F238E27FC236}">
                <a16:creationId xmlns:a16="http://schemas.microsoft.com/office/drawing/2014/main" id="{E5D7A167-DD8B-4138-A884-FDD4A84AA197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>
          <a:xfrm rot="16200000" flipH="1">
            <a:off x="6621719" y="3698508"/>
            <a:ext cx="1462540" cy="35878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Verbindingslijn: gekromd 66">
            <a:extLst>
              <a:ext uri="{FF2B5EF4-FFF2-40B4-BE49-F238E27FC236}">
                <a16:creationId xmlns:a16="http://schemas.microsoft.com/office/drawing/2014/main" id="{D20E7A70-7D50-497B-8D67-AE83CB11D9CD}"/>
              </a:ext>
            </a:extLst>
          </p:cNvPr>
          <p:cNvCxnSpPr>
            <a:stCxn id="9" idx="2"/>
            <a:endCxn id="19" idx="0"/>
          </p:cNvCxnSpPr>
          <p:nvPr/>
        </p:nvCxnSpPr>
        <p:spPr>
          <a:xfrm rot="5400000">
            <a:off x="6730031" y="5341278"/>
            <a:ext cx="962877" cy="6418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Verbindingslijn: gekromd 68">
            <a:extLst>
              <a:ext uri="{FF2B5EF4-FFF2-40B4-BE49-F238E27FC236}">
                <a16:creationId xmlns:a16="http://schemas.microsoft.com/office/drawing/2014/main" id="{FECBDC46-9458-4DA4-ACE9-C526CB456599}"/>
              </a:ext>
            </a:extLst>
          </p:cNvPr>
          <p:cNvCxnSpPr>
            <a:stCxn id="15" idx="2"/>
            <a:endCxn id="13" idx="0"/>
          </p:cNvCxnSpPr>
          <p:nvPr/>
        </p:nvCxnSpPr>
        <p:spPr>
          <a:xfrm rot="5400000">
            <a:off x="9576763" y="3039996"/>
            <a:ext cx="1401187" cy="15324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Verbindingslijn: gekromd 70">
            <a:extLst>
              <a:ext uri="{FF2B5EF4-FFF2-40B4-BE49-F238E27FC236}">
                <a16:creationId xmlns:a16="http://schemas.microsoft.com/office/drawing/2014/main" id="{42CE6A10-ACA8-4FB9-AD69-92EC3A15D806}"/>
              </a:ext>
            </a:extLst>
          </p:cNvPr>
          <p:cNvCxnSpPr>
            <a:cxnSpLocks/>
            <a:endCxn id="19" idx="3"/>
          </p:cNvCxnSpPr>
          <p:nvPr/>
        </p:nvCxnSpPr>
        <p:spPr>
          <a:xfrm rot="10800000" flipV="1">
            <a:off x="7850733" y="5171090"/>
            <a:ext cx="1623779" cy="13467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Verbindingslijn: gekromd 73">
            <a:extLst>
              <a:ext uri="{FF2B5EF4-FFF2-40B4-BE49-F238E27FC236}">
                <a16:creationId xmlns:a16="http://schemas.microsoft.com/office/drawing/2014/main" id="{44A92E17-AEEE-4148-AB82-E4CD3C0301FA}"/>
              </a:ext>
            </a:extLst>
          </p:cNvPr>
          <p:cNvCxnSpPr>
            <a:cxnSpLocks/>
            <a:stCxn id="23" idx="2"/>
            <a:endCxn id="9" idx="0"/>
          </p:cNvCxnSpPr>
          <p:nvPr/>
        </p:nvCxnSpPr>
        <p:spPr>
          <a:xfrm rot="5400000">
            <a:off x="7538302" y="3129827"/>
            <a:ext cx="1473421" cy="148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kstvak 76">
            <a:extLst>
              <a:ext uri="{FF2B5EF4-FFF2-40B4-BE49-F238E27FC236}">
                <a16:creationId xmlns:a16="http://schemas.microsoft.com/office/drawing/2014/main" id="{A5AD1710-A863-4C73-8AAB-4AA188E823E1}"/>
              </a:ext>
            </a:extLst>
          </p:cNvPr>
          <p:cNvSpPr txBox="1"/>
          <p:nvPr/>
        </p:nvSpPr>
        <p:spPr>
          <a:xfrm>
            <a:off x="4044854" y="5836246"/>
            <a:ext cx="11913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Specificatie</a:t>
            </a:r>
            <a:endParaRPr lang="nl-BE" sz="2133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7B5E90C3-490D-465D-8821-EBA753C49932}"/>
              </a:ext>
            </a:extLst>
          </p:cNvPr>
          <p:cNvSpPr txBox="1"/>
          <p:nvPr/>
        </p:nvSpPr>
        <p:spPr>
          <a:xfrm>
            <a:off x="5366056" y="4777668"/>
            <a:ext cx="1465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Implementatie</a:t>
            </a:r>
          </a:p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(vanaf bron)</a:t>
            </a:r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229C0AF4-DB21-45D7-8CFE-34C6769EB55E}"/>
              </a:ext>
            </a:extLst>
          </p:cNvPr>
          <p:cNvSpPr txBox="1"/>
          <p:nvPr/>
        </p:nvSpPr>
        <p:spPr>
          <a:xfrm>
            <a:off x="6715415" y="5136776"/>
            <a:ext cx="1646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Implementatie</a:t>
            </a:r>
          </a:p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(conversie GTFS)</a:t>
            </a:r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E63A6E6E-9B33-41F0-BCCC-F5D6F59CB602}"/>
              </a:ext>
            </a:extLst>
          </p:cNvPr>
          <p:cNvSpPr txBox="1"/>
          <p:nvPr/>
        </p:nvSpPr>
        <p:spPr>
          <a:xfrm>
            <a:off x="8323559" y="5113560"/>
            <a:ext cx="179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Implementatie</a:t>
            </a:r>
          </a:p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(generatie Hastus)</a:t>
            </a:r>
          </a:p>
        </p:txBody>
      </p:sp>
      <p:sp>
        <p:nvSpPr>
          <p:cNvPr id="87" name="Tekstvak 86">
            <a:extLst>
              <a:ext uri="{FF2B5EF4-FFF2-40B4-BE49-F238E27FC236}">
                <a16:creationId xmlns:a16="http://schemas.microsoft.com/office/drawing/2014/main" id="{B2A5061F-157C-4F9C-9258-5D716E9D7F46}"/>
              </a:ext>
            </a:extLst>
          </p:cNvPr>
          <p:cNvSpPr txBox="1"/>
          <p:nvPr/>
        </p:nvSpPr>
        <p:spPr>
          <a:xfrm>
            <a:off x="3760165" y="4034621"/>
            <a:ext cx="1438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OSLO Traject</a:t>
            </a:r>
          </a:p>
        </p:txBody>
      </p:sp>
      <p:sp>
        <p:nvSpPr>
          <p:cNvPr id="88" name="Tekstvak 87">
            <a:extLst>
              <a:ext uri="{FF2B5EF4-FFF2-40B4-BE49-F238E27FC236}">
                <a16:creationId xmlns:a16="http://schemas.microsoft.com/office/drawing/2014/main" id="{E391A930-DC27-4388-B5DE-D3FC2DD6E756}"/>
              </a:ext>
            </a:extLst>
          </p:cNvPr>
          <p:cNvSpPr txBox="1"/>
          <p:nvPr/>
        </p:nvSpPr>
        <p:spPr>
          <a:xfrm>
            <a:off x="6884340" y="3668684"/>
            <a:ext cx="181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Onderzoekstraject</a:t>
            </a:r>
          </a:p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GTFS convertors</a:t>
            </a:r>
          </a:p>
        </p:txBody>
      </p:sp>
      <p:sp>
        <p:nvSpPr>
          <p:cNvPr id="89" name="Tekstvak 88">
            <a:extLst>
              <a:ext uri="{FF2B5EF4-FFF2-40B4-BE49-F238E27FC236}">
                <a16:creationId xmlns:a16="http://schemas.microsoft.com/office/drawing/2014/main" id="{AC0CE729-995C-4AE6-B4A3-3A77DB0CA419}"/>
              </a:ext>
            </a:extLst>
          </p:cNvPr>
          <p:cNvSpPr txBox="1"/>
          <p:nvPr/>
        </p:nvSpPr>
        <p:spPr>
          <a:xfrm>
            <a:off x="9270917" y="3592282"/>
            <a:ext cx="2032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600" b="1">
                <a:solidFill>
                  <a:schemeClr val="accent1">
                    <a:lumMod val="50000"/>
                  </a:schemeClr>
                </a:solidFill>
              </a:rPr>
              <a:t>Onderzoeksopdracht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E167BF9-CA56-42F2-A247-B00610D96751}"/>
              </a:ext>
            </a:extLst>
          </p:cNvPr>
          <p:cNvSpPr/>
          <p:nvPr/>
        </p:nvSpPr>
        <p:spPr>
          <a:xfrm>
            <a:off x="3422214" y="3831538"/>
            <a:ext cx="1901980" cy="3009703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2133">
                <a:solidFill>
                  <a:srgbClr val="C00000"/>
                </a:solidFill>
              </a:rPr>
              <a:t>Scope OSLO Charter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E092E750-8E93-44E7-BAEA-008FCBAA1101}"/>
              </a:ext>
            </a:extLst>
          </p:cNvPr>
          <p:cNvSpPr/>
          <p:nvPr/>
        </p:nvSpPr>
        <p:spPr>
          <a:xfrm>
            <a:off x="5326621" y="4685234"/>
            <a:ext cx="1494460" cy="1270319"/>
          </a:xfrm>
          <a:prstGeom prst="rect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nl-BE" sz="2133">
                <a:solidFill>
                  <a:srgbClr val="C00000"/>
                </a:solidFill>
              </a:rPr>
              <a:t>Scope Piloot</a:t>
            </a:r>
          </a:p>
        </p:txBody>
      </p:sp>
    </p:spTree>
    <p:extLst>
      <p:ext uri="{BB962C8B-B14F-4D97-AF65-F5344CB8AC3E}">
        <p14:creationId xmlns:p14="http://schemas.microsoft.com/office/powerpoint/2010/main" val="26171485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badi"/>
        <a:ea typeface=""/>
        <a:cs typeface=""/>
      </a:majorFont>
      <a:minorFont>
        <a:latin typeface="Abadi Extr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158AFE3E6EC4387134F1FBAE14864" ma:contentTypeVersion="7" ma:contentTypeDescription="Een nieuw document maken." ma:contentTypeScope="" ma:versionID="bf759937efd69d97e51a2ab4b99120cd">
  <xsd:schema xmlns:xsd="http://www.w3.org/2001/XMLSchema" xmlns:xs="http://www.w3.org/2001/XMLSchema" xmlns:p="http://schemas.microsoft.com/office/2006/metadata/properties" xmlns:ns3="389525a9-c9a3-4852-af98-f6dc2ebabf5e" targetNamespace="http://schemas.microsoft.com/office/2006/metadata/properties" ma:root="true" ma:fieldsID="8f8ca70e363ba14dd4d391f1cedae867" ns3:_="">
    <xsd:import namespace="389525a9-c9a3-4852-af98-f6dc2ebabf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9525a9-c9a3-4852-af98-f6dc2ebabf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BD8E9A-BF7D-4ED5-826F-9E4DBA73EB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9525a9-c9a3-4852-af98-f6dc2ebabf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9ACC0E-56BE-45F7-8F39-837003E420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805F9A-D184-4D6F-8099-B3C6986549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193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Abadi Extra Light</vt:lpstr>
      <vt:lpstr>Arial</vt:lpstr>
      <vt:lpstr>Calibri</vt:lpstr>
      <vt:lpstr>Times New Roman</vt:lpstr>
      <vt:lpstr>Custom Design</vt:lpstr>
      <vt:lpstr>PowerPoint Presentation</vt:lpstr>
      <vt:lpstr>GTFS, Transmodel, NetEX &amp; Siri  - what is it?</vt:lpstr>
      <vt:lpstr>How does it compare?</vt:lpstr>
      <vt:lpstr>Relation between GTFS and NeTEx</vt:lpstr>
      <vt:lpstr>Relation between NeTEx and GTFS</vt:lpstr>
      <vt:lpstr>Relation EPIP / NeTEx</vt:lpstr>
      <vt:lpstr>Example “mismatch” EPIP – GTFS </vt:lpstr>
      <vt:lpstr>ITS Subactivity 4.5 – Belgium PSA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Van Cauwenberge</dc:creator>
  <cp:lastModifiedBy>Tim Coninx</cp:lastModifiedBy>
  <cp:revision>625</cp:revision>
  <cp:lastPrinted>2020-05-25T07:42:29Z</cp:lastPrinted>
  <dcterms:created xsi:type="dcterms:W3CDTF">2007-09-12T10:32:46Z</dcterms:created>
  <dcterms:modified xsi:type="dcterms:W3CDTF">2020-12-15T11:02:59Z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0x0101001FF158AFE3E6EC4387134F1FBAE14864</vt:lpwstr>
  </property>
</Properties>
</file>