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92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F312-9A19-C7A5-6C00-A89EED1AC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C823B-A89F-C4AD-A44E-33B3E58F2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2895-C2D5-809C-B6E9-1B542DA8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F48D-A3F6-D5A9-E310-6E994A50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1BA7-1C65-3BDD-4B53-2BE3FB99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7DB-4CCB-F8DD-B744-0C3C8F19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51D2-761C-F8FC-F60A-685A47DD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F743-3411-76EA-670B-C3B701FC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B90F-6902-1D08-4EDA-4136E141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7245-CFD1-F8EB-FDEA-353D9C07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517A8-825B-DDC9-ADF5-233A59F64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3E9F4-D56C-B6E3-6235-B0EBD6D5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8D76-4065-07A0-6039-4980BD62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B4B2-9EEE-D02D-6B7C-75198B2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E254-CF47-D2D5-28A4-8988DD95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EC50-93B4-DB86-BD2A-E8D905C8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FBE9-2253-3A1D-D4A3-D5A055B6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D53B-B68E-E375-FED8-F5C0AF7A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2668-D092-4C83-7162-2F3D0060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DBAB-46B8-E56C-53CF-C340EB2C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AADF-EB80-F618-5A13-36D1C020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8DBA-51E5-700B-61D8-A079D9BA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2717-A960-3C9F-3E99-1FB3F1C2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17FF-1C33-5752-4F37-A66D7800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8F960-72AD-98F6-5095-B3944D4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01A9-4986-1842-2A4B-3D9F065D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CA5B-703F-EC4B-AE48-EC85C192B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9F42-C664-4B6E-1496-49A843B7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D21DD-0EDC-475B-B315-BC8A5BC0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3AF5-96CF-16FC-CF24-ABB2FEC8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03217-EE07-E8A9-0EFB-06B8C1B8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197E-EBE9-FA39-B654-F2D20F27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D5676-8299-F68A-B7C6-C4399A134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3AEBD-38E9-2DF7-228A-A791C25B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491A-25B3-8742-D4A1-FB0EB827D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68A36-AED7-EC37-378F-A87F1FF07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2A862-7FCA-E501-F4BC-4A1458E4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5A181-3B09-0718-61F5-2E5E8660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84202-3309-25C6-0C10-A9210EAD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260F-E5C1-FCBF-1CF3-4F1DC32A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D3E3F-5161-E732-4AE8-BB8745B9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CB6B-7473-A6D4-C249-221FBC5C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20CD7-88F3-BBBD-AA5A-823F474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975FE-0E18-731B-F5E3-796B8CAC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035D-08AE-7E63-BA4B-06E5294D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ADB87-914D-5424-75B2-AA828A5D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FA4C-F317-9990-CF25-A2B57D01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702F-0FE0-77AA-E9FA-597FEC24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907CA-D2BF-A31F-4D41-E752322C9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6A0E0-FD24-4391-64AE-90EAC8DF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B55BE-FA68-06B9-AF3F-79788933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BFCBA-2A99-D8C7-B6D3-3CE1CA34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EB50-ADC0-EF64-240C-680A5FEF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05F43-CF16-8DAB-5F3A-E98D77667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D5B3-8978-042B-8351-DF52E9B5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5DBE-47A4-890F-4374-27B2281A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0389C-7A19-BF74-7DCE-47103BDE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0FE6-6C3F-675E-A684-3DBEF4FE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DFC62-7EA6-8D36-C65F-04FED0F0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24F7-7717-EA27-DA4F-750E3070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218A-F274-3D83-B810-079317A41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8DAF-D8B4-45A4-9A9A-E05EB87DDA96}" type="datetimeFigureOut">
              <a:rPr lang="en-US" smtClean="0"/>
              <a:t>2023-09-07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F97E-CAB3-213D-754B-CDD551AF5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CF3E-0C76-232F-48BB-7AF7A238B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DEDD-EBC4-4ABD-84CC-7146385E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0720A6-29A4-738F-A043-08C78A0124FD}"/>
              </a:ext>
            </a:extLst>
          </p:cNvPr>
          <p:cNvSpPr/>
          <p:nvPr/>
        </p:nvSpPr>
        <p:spPr>
          <a:xfrm>
            <a:off x="5329236" y="42862"/>
            <a:ext cx="1533525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Huwelijksaangifte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F72958-EDF3-2788-0838-D88168E109ED}"/>
              </a:ext>
            </a:extLst>
          </p:cNvPr>
          <p:cNvSpPr/>
          <p:nvPr/>
        </p:nvSpPr>
        <p:spPr>
          <a:xfrm>
            <a:off x="390524" y="714375"/>
            <a:ext cx="1781175" cy="10477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Heeft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leeftijd</a:t>
            </a:r>
            <a:r>
              <a:rPr lang="en-US" dirty="0">
                <a:solidFill>
                  <a:schemeClr val="bg1"/>
                </a:solidFill>
              </a:rPr>
              <a:t> om 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huwen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389192-B88C-94B8-17F4-FD311D9799F3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1281112" y="566737"/>
            <a:ext cx="4048124" cy="14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9CE0A56-F6AA-B1D8-FFD6-C8F56E06BFA3}"/>
              </a:ext>
            </a:extLst>
          </p:cNvPr>
          <p:cNvSpPr/>
          <p:nvPr/>
        </p:nvSpPr>
        <p:spPr>
          <a:xfrm>
            <a:off x="10020299" y="609600"/>
            <a:ext cx="1781175" cy="12382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Burgelijke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huwelijk</a:t>
            </a:r>
            <a:r>
              <a:rPr lang="en-US" dirty="0">
                <a:solidFill>
                  <a:schemeClr val="bg1"/>
                </a:solidFill>
              </a:rPr>
              <a:t> toe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5976E-C482-7B62-67F8-5D1B7302D74D}"/>
              </a:ext>
            </a:extLst>
          </p:cNvPr>
          <p:cNvCxnSpPr>
            <a:stCxn id="11" idx="2"/>
            <a:endCxn id="2" idx="6"/>
          </p:cNvCxnSpPr>
          <p:nvPr/>
        </p:nvCxnSpPr>
        <p:spPr>
          <a:xfrm flipH="1" flipV="1">
            <a:off x="6862761" y="566737"/>
            <a:ext cx="3157538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85F0CA6-364D-C410-AC35-6E317FBFD96F}"/>
              </a:ext>
            </a:extLst>
          </p:cNvPr>
          <p:cNvSpPr/>
          <p:nvPr/>
        </p:nvSpPr>
        <p:spPr>
          <a:xfrm>
            <a:off x="390524" y="2362200"/>
            <a:ext cx="1781175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Heeft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leeftijd</a:t>
            </a:r>
            <a:r>
              <a:rPr lang="en-US" dirty="0">
                <a:solidFill>
                  <a:schemeClr val="bg1"/>
                </a:solidFill>
              </a:rPr>
              <a:t> om 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huwen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3F6D12-719E-1B5C-1FBC-9E1018D0CCCD}"/>
              </a:ext>
            </a:extLst>
          </p:cNvPr>
          <p:cNvCxnSpPr>
            <a:stCxn id="3" idx="4"/>
            <a:endCxn id="16" idx="0"/>
          </p:cNvCxnSpPr>
          <p:nvPr/>
        </p:nvCxnSpPr>
        <p:spPr>
          <a:xfrm>
            <a:off x="1281112" y="1762125"/>
            <a:ext cx="0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AD73C5-4DEE-5786-233C-F00F586E5B44}"/>
              </a:ext>
            </a:extLst>
          </p:cNvPr>
          <p:cNvSpPr/>
          <p:nvPr/>
        </p:nvSpPr>
        <p:spPr>
          <a:xfrm>
            <a:off x="3305174" y="2381250"/>
            <a:ext cx="1781175" cy="10477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err="1">
                <a:solidFill>
                  <a:schemeClr val="bg1"/>
                </a:solidFill>
              </a:rPr>
              <a:t>meer</a:t>
            </a:r>
            <a:r>
              <a:rPr lang="en-US" dirty="0">
                <a:solidFill>
                  <a:schemeClr val="bg1"/>
                </a:solidFill>
              </a:rPr>
              <a:t> dan 18 </a:t>
            </a:r>
            <a:r>
              <a:rPr lang="en-US" dirty="0" err="1">
                <a:solidFill>
                  <a:schemeClr val="bg1"/>
                </a:solidFill>
              </a:rPr>
              <a:t>jaar</a:t>
            </a:r>
            <a:r>
              <a:rPr lang="en-US" dirty="0">
                <a:solidFill>
                  <a:schemeClr val="bg1"/>
                </a:solidFill>
              </a:rPr>
              <a:t> oud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8A074-2594-9C53-A3BB-892614907A98}"/>
              </a:ext>
            </a:extLst>
          </p:cNvPr>
          <p:cNvSpPr/>
          <p:nvPr/>
        </p:nvSpPr>
        <p:spPr>
          <a:xfrm>
            <a:off x="390524" y="4162425"/>
            <a:ext cx="1781175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err="1">
                <a:solidFill>
                  <a:schemeClr val="bg1"/>
                </a:solidFill>
              </a:rPr>
              <a:t>meer</a:t>
            </a:r>
            <a:r>
              <a:rPr lang="en-US" dirty="0">
                <a:solidFill>
                  <a:schemeClr val="bg1"/>
                </a:solidFill>
              </a:rPr>
              <a:t> dan 18 </a:t>
            </a:r>
            <a:r>
              <a:rPr lang="en-US" dirty="0" err="1">
                <a:solidFill>
                  <a:schemeClr val="bg1"/>
                </a:solidFill>
              </a:rPr>
              <a:t>jaar</a:t>
            </a:r>
            <a:r>
              <a:rPr lang="en-US" dirty="0">
                <a:solidFill>
                  <a:schemeClr val="bg1"/>
                </a:solidFill>
              </a:rPr>
              <a:t> oud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4CA5A6-F1F3-D7C9-322D-6B24B73440D7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 flipH="1">
            <a:off x="1281112" y="3429000"/>
            <a:ext cx="291465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CCC128-0529-FD9A-F43E-55ACC45C1B9A}"/>
              </a:ext>
            </a:extLst>
          </p:cNvPr>
          <p:cNvSpPr/>
          <p:nvPr/>
        </p:nvSpPr>
        <p:spPr>
          <a:xfrm>
            <a:off x="3305174" y="4181475"/>
            <a:ext cx="1781175" cy="1047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Bereken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leeftijd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16EEA8-7424-585F-BF27-731390147B2E}"/>
              </a:ext>
            </a:extLst>
          </p:cNvPr>
          <p:cNvCxnSpPr>
            <a:stCxn id="26" idx="2"/>
            <a:endCxn id="23" idx="6"/>
          </p:cNvCxnSpPr>
          <p:nvPr/>
        </p:nvCxnSpPr>
        <p:spPr>
          <a:xfrm flipH="1" flipV="1">
            <a:off x="2171699" y="4686300"/>
            <a:ext cx="11334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7243F25-DFC1-9051-3632-89D52EB3520F}"/>
              </a:ext>
            </a:extLst>
          </p:cNvPr>
          <p:cNvSpPr/>
          <p:nvPr/>
        </p:nvSpPr>
        <p:spPr>
          <a:xfrm>
            <a:off x="6095999" y="4162425"/>
            <a:ext cx="1781175" cy="1047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Leeftijd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dirty="0" err="1">
                <a:solidFill>
                  <a:schemeClr val="bg1"/>
                </a:solidFill>
              </a:rPr>
              <a:t>boven</a:t>
            </a:r>
            <a:r>
              <a:rPr lang="en-US" dirty="0">
                <a:solidFill>
                  <a:schemeClr val="bg1"/>
                </a:solidFill>
              </a:rPr>
              <a:t> 18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80BD2-E000-1E65-3C3A-05E87B91D962}"/>
              </a:ext>
            </a:extLst>
          </p:cNvPr>
          <p:cNvCxnSpPr>
            <a:stCxn id="31" idx="2"/>
          </p:cNvCxnSpPr>
          <p:nvPr/>
        </p:nvCxnSpPr>
        <p:spPr>
          <a:xfrm flipH="1">
            <a:off x="5086349" y="468630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5C5FA07-5AD8-9F95-4E96-E3B7CF9B2020}"/>
              </a:ext>
            </a:extLst>
          </p:cNvPr>
          <p:cNvSpPr/>
          <p:nvPr/>
        </p:nvSpPr>
        <p:spPr>
          <a:xfrm>
            <a:off x="5976937" y="2343150"/>
            <a:ext cx="3800473" cy="11334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err="1">
                <a:solidFill>
                  <a:schemeClr val="bg1"/>
                </a:solidFill>
              </a:rPr>
              <a:t>ontheven</a:t>
            </a:r>
            <a:r>
              <a:rPr lang="en-US" dirty="0">
                <a:solidFill>
                  <a:schemeClr val="bg1"/>
                </a:solidFill>
              </a:rPr>
              <a:t> van </a:t>
            </a:r>
            <a:r>
              <a:rPr lang="en-US" dirty="0" err="1">
                <a:solidFill>
                  <a:schemeClr val="bg1"/>
                </a:solidFill>
              </a:rPr>
              <a:t>meerderjarigheidsvereiste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DF23B0-0D0D-6D3B-EC57-4C7FB35361B8}"/>
              </a:ext>
            </a:extLst>
          </p:cNvPr>
          <p:cNvCxnSpPr>
            <a:cxnSpLocks/>
            <a:stCxn id="35" idx="2"/>
            <a:endCxn id="20" idx="6"/>
          </p:cNvCxnSpPr>
          <p:nvPr/>
        </p:nvCxnSpPr>
        <p:spPr>
          <a:xfrm flipH="1" flipV="1">
            <a:off x="5086349" y="2905125"/>
            <a:ext cx="890588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180C1B-D362-E961-AF72-E8388D91EC42}"/>
              </a:ext>
            </a:extLst>
          </p:cNvPr>
          <p:cNvCxnSpPr>
            <a:stCxn id="20" idx="2"/>
            <a:endCxn id="16" idx="6"/>
          </p:cNvCxnSpPr>
          <p:nvPr/>
        </p:nvCxnSpPr>
        <p:spPr>
          <a:xfrm flipH="1" flipV="1">
            <a:off x="2171699" y="2886075"/>
            <a:ext cx="11334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ction Button: Help 5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8D1D7E-65EE-87A4-E865-9A75236418C6}"/>
              </a:ext>
            </a:extLst>
          </p:cNvPr>
          <p:cNvSpPr/>
          <p:nvPr/>
        </p:nvSpPr>
        <p:spPr>
          <a:xfrm>
            <a:off x="2295524" y="971550"/>
            <a:ext cx="885824" cy="495300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ction Button: Help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EE12580-A8B2-9F94-32A5-C8CFDA5692A1}"/>
              </a:ext>
            </a:extLst>
          </p:cNvPr>
          <p:cNvSpPr/>
          <p:nvPr/>
        </p:nvSpPr>
        <p:spPr>
          <a:xfrm>
            <a:off x="9118854" y="476250"/>
            <a:ext cx="885824" cy="495300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ction Button: Help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099D5E-1BD6-2135-E7E5-2871486506F6}"/>
              </a:ext>
            </a:extLst>
          </p:cNvPr>
          <p:cNvSpPr/>
          <p:nvPr/>
        </p:nvSpPr>
        <p:spPr>
          <a:xfrm>
            <a:off x="4449506" y="1876425"/>
            <a:ext cx="885824" cy="495300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ction Button: Help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FFA482E-CA4F-AE69-95F1-458331C98AA7}"/>
              </a:ext>
            </a:extLst>
          </p:cNvPr>
          <p:cNvSpPr/>
          <p:nvPr/>
        </p:nvSpPr>
        <p:spPr>
          <a:xfrm>
            <a:off x="4640004" y="3690938"/>
            <a:ext cx="885824" cy="495300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ction Button: Help 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8EF0A6-E908-97E5-2523-19EA9D224AAD}"/>
              </a:ext>
            </a:extLst>
          </p:cNvPr>
          <p:cNvSpPr/>
          <p:nvPr/>
        </p:nvSpPr>
        <p:spPr>
          <a:xfrm>
            <a:off x="7783254" y="3695700"/>
            <a:ext cx="885824" cy="495300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ction Button: Help 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7B3F5E-F888-5294-546C-EDDB7402AC8C}"/>
              </a:ext>
            </a:extLst>
          </p:cNvPr>
          <p:cNvSpPr/>
          <p:nvPr/>
        </p:nvSpPr>
        <p:spPr>
          <a:xfrm>
            <a:off x="8764329" y="1814512"/>
            <a:ext cx="885824" cy="495300"/>
          </a:xfrm>
          <a:prstGeom prst="actionButtonHel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FE10098-D35F-85B0-798F-F09813A7BA3F}"/>
              </a:ext>
            </a:extLst>
          </p:cNvPr>
          <p:cNvSpPr/>
          <p:nvPr/>
        </p:nvSpPr>
        <p:spPr>
          <a:xfrm>
            <a:off x="390524" y="5581650"/>
            <a:ext cx="1781175" cy="1047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Bereken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leeftijd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4383AAF-8B7D-64FA-3BDB-EA05C3EAB183}"/>
              </a:ext>
            </a:extLst>
          </p:cNvPr>
          <p:cNvSpPr/>
          <p:nvPr/>
        </p:nvSpPr>
        <p:spPr>
          <a:xfrm>
            <a:off x="2858829" y="5600700"/>
            <a:ext cx="1781175" cy="1047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Leeftijd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dirty="0" err="1">
                <a:solidFill>
                  <a:schemeClr val="bg1"/>
                </a:solidFill>
              </a:rPr>
              <a:t>boven</a:t>
            </a:r>
            <a:r>
              <a:rPr lang="en-US" dirty="0">
                <a:solidFill>
                  <a:schemeClr val="bg1"/>
                </a:solidFill>
              </a:rPr>
              <a:t> 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1639A5F-4465-1A47-8BCF-5EEFD9602284}"/>
              </a:ext>
            </a:extLst>
          </p:cNvPr>
          <p:cNvSpPr/>
          <p:nvPr/>
        </p:nvSpPr>
        <p:spPr>
          <a:xfrm>
            <a:off x="5686424" y="5410200"/>
            <a:ext cx="1781175" cy="12382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Burgelijke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huwelijk</a:t>
            </a:r>
            <a:r>
              <a:rPr lang="en-US" dirty="0">
                <a:solidFill>
                  <a:schemeClr val="bg1"/>
                </a:solidFill>
              </a:rPr>
              <a:t> toe</a:t>
            </a:r>
          </a:p>
        </p:txBody>
      </p:sp>
    </p:spTree>
    <p:extLst>
      <p:ext uri="{BB962C8B-B14F-4D97-AF65-F5344CB8AC3E}">
        <p14:creationId xmlns:p14="http://schemas.microsoft.com/office/powerpoint/2010/main" val="11693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7"/>
    </mc:Choice>
    <mc:Fallback xmlns="">
      <p:transition spd="slow" advTm="28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5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22" ma:contentTypeDescription="Create a new document." ma:contentTypeScope="" ma:versionID="e6f3883d4bc76a5bd37b5ec9c36964a6">
  <xsd:schema xmlns:xsd="http://www.w3.org/2001/XMLSchema" xmlns:xs="http://www.w3.org/2001/XMLSchema" xmlns:p="http://schemas.microsoft.com/office/2006/metadata/properties" xmlns:ns2="abd5de4e-6ecd-4522-a9f4-1c24c7648312" xmlns:ns3="d8af5a5f-e2e6-468c-9f28-f81d99523fed" xmlns:ns4="9a9ec0f0-7796-43d0-ac1f-4c8c46ee0bd1" targetNamespace="http://schemas.microsoft.com/office/2006/metadata/properties" ma:root="true" ma:fieldsID="4812b1bb33777c629d27b7bf78c9bdac" ns2:_="" ns3:_="" ns4:_="">
    <xsd:import namespace="abd5de4e-6ecd-4522-a9f4-1c24c7648312"/>
    <xsd:import namespace="d8af5a5f-e2e6-468c-9f28-f81d99523fed"/>
    <xsd:import namespace="9a9ec0f0-7796-43d0-ac1f-4c8c46ee0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y2ot" minOccurs="0"/>
                <xsd:element ref="ns3:_x0063_bw3" minOccurs="0"/>
                <xsd:element ref="ns3:MediaLengthInSeconds" minOccurs="0"/>
                <xsd:element ref="ns4:TaxCatchAll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2ot" ma:index="21" nillable="true" ma:displayName="Date and Time" ma:internalName="y2ot">
      <xsd:simpleType>
        <xsd:restriction base="dms:DateTime"/>
      </xsd:simpleType>
    </xsd:element>
    <xsd:element name="_x0063_bw3" ma:index="22" nillable="true" ma:displayName="Person or Group" ma:list="UserInfo" ma:internalName="_x0063_bw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49ca8161-7180-459b-a0ef-1a71cf6ff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c0f0-7796-43d0-ac1f-4c8c46ee0bd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543d004-bb2f-4815-a5c5-8aeef379c125}" ma:internalName="TaxCatchAll" ma:showField="CatchAllData" ma:web="abd5de4e-6ecd-4522-a9f4-1c24c7648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45CAE-BBC1-4609-A22A-74EA1CF2F747}"/>
</file>

<file path=customXml/itemProps2.xml><?xml version="1.0" encoding="utf-8"?>
<ds:datastoreItem xmlns:ds="http://schemas.openxmlformats.org/officeDocument/2006/customXml" ds:itemID="{2D1CFA43-2A24-4FCC-84E4-F7C149C847F1}"/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Tulpinck</dc:creator>
  <cp:lastModifiedBy>Mathieu Tulpinck</cp:lastModifiedBy>
  <cp:revision>5</cp:revision>
  <dcterms:created xsi:type="dcterms:W3CDTF">2023-09-06T15:32:39Z</dcterms:created>
  <dcterms:modified xsi:type="dcterms:W3CDTF">2023-09-07T06:50:59Z</dcterms:modified>
</cp:coreProperties>
</file>