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54E"/>
    <a:srgbClr val="29454E"/>
    <a:srgbClr val="596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200" d="100"/>
          <a:sy n="200" d="100"/>
        </p:scale>
        <p:origin x="-1428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65F69-9E20-87B2-07BC-2CC369176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E341E7B-277F-C032-6649-EFAFE7A24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BC1763-3582-4C4A-C451-74DBBC85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1D35-0879-4C22-837B-E502B80E253A}" type="datetimeFigureOut">
              <a:rPr lang="nl-BE" smtClean="0"/>
              <a:t>26/03/2024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774CA2-B644-F328-5601-D4F56A3E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BA5013-1FED-EC2C-9A34-B41DBE18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F70-1993-41B9-9B27-0CCB67D77A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692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693D2-F258-387C-BA26-50B74A0A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51BBC22-4021-6C13-72B7-14EC0C81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DD3798-F3F7-8526-2C25-624D0AA3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1D35-0879-4C22-837B-E502B80E253A}" type="datetimeFigureOut">
              <a:rPr lang="nl-BE" smtClean="0"/>
              <a:t>26/03/2024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149D02-7E3B-F076-788C-564A6F8C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82FAA0-E231-2FD1-BA5B-44531968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F70-1993-41B9-9B27-0CCB67D77A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323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10E5B6D-9F56-EF6C-85AB-28971E90F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F1C7065-1115-569F-7CC4-04684792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CC3EF8-1B2A-4AB8-349C-EA9BC0D3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1D35-0879-4C22-837B-E502B80E253A}" type="datetimeFigureOut">
              <a:rPr lang="nl-BE" smtClean="0"/>
              <a:t>26/03/2024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F1EF23-0430-B826-B9BE-9E5AC5B2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3875C1-29EF-5426-32DA-C5D59505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F70-1993-41B9-9B27-0CCB67D77A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091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340EE-AABC-85C9-EB4D-50D96D88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8D99C5-98E1-ECCC-1ED8-21F6B10A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F85348-DF9A-7076-EBCF-B848A589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1D35-0879-4C22-837B-E502B80E253A}" type="datetimeFigureOut">
              <a:rPr lang="nl-BE" smtClean="0"/>
              <a:t>26/03/2024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4652E6-21C5-6F1F-F52F-CF0183F4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64C8FC-5776-808A-33B1-B19AA42C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F70-1993-41B9-9B27-0CCB67D77A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75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8ABB0-DFC9-6379-F1AD-518EF002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54087D-0937-F072-3A2F-0E807E6A1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072A36-90EF-5C9C-5449-E8D5F3D1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1D35-0879-4C22-837B-E502B80E253A}" type="datetimeFigureOut">
              <a:rPr lang="nl-BE" smtClean="0"/>
              <a:t>26/03/2024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34568E-E661-127C-93BF-BE26F011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F065BF-BA4D-3CFA-354A-8E932F73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F70-1993-41B9-9B27-0CCB67D77A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03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BD8EA-E35D-831C-2E98-3BF3EF6A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AB5BD4-6F06-CB03-77A0-418CB02B1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0C8CDC3-C0DA-96C7-2D8E-A9047E1BF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C30C92-7DA8-D4A3-2874-66F5720A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1D35-0879-4C22-837B-E502B80E253A}" type="datetimeFigureOut">
              <a:rPr lang="nl-BE" smtClean="0"/>
              <a:t>26/03/2024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4AE2A6-0BC5-0137-DDFE-ECF2DDC4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11135C-6601-0575-0659-2C9D7991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F70-1993-41B9-9B27-0CCB67D77A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877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70DEE-A5EB-0E20-5E8C-078E60F8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06F852-EC14-F2D0-5F91-5DC92BCE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9CF2F97-92CD-A33A-DAD3-2F969E5C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48BFA71-57C0-03C5-F1A7-2BEE28BC1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6B2D715-6FA0-1A78-6208-AA39873B0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003511-48B9-FE3A-832E-B05B6F65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1D35-0879-4C22-837B-E502B80E253A}" type="datetimeFigureOut">
              <a:rPr lang="nl-BE" smtClean="0"/>
              <a:t>26/03/2024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B9717C2-46C4-9E20-AA7F-2073D4D2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18BD3EE-19E9-0ECB-C89E-B7563C82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F70-1993-41B9-9B27-0CCB67D77A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898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8FA01-1381-C2F8-7A6D-B546C7BA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BB28A3F-7364-1046-6879-C92B19BD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1D35-0879-4C22-837B-E502B80E253A}" type="datetimeFigureOut">
              <a:rPr lang="nl-BE" smtClean="0"/>
              <a:t>26/03/2024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089087-81ED-35F8-8DFA-DCED2EFC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53AB3F5-6C3C-F282-A89A-4B5F5307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F70-1993-41B9-9B27-0CCB67D77A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13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C9D76BE-5749-A8BB-8262-98280231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1D35-0879-4C22-837B-E502B80E253A}" type="datetimeFigureOut">
              <a:rPr lang="nl-BE" smtClean="0"/>
              <a:t>26/03/2024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79DE479-D08E-17EE-5028-98E54312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E428CB-9870-DC8C-1CDB-2A40A5E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F70-1993-41B9-9B27-0CCB67D77A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385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19286-657B-ED97-5C5D-387F3D97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7392AC-3031-1311-C077-C4B7900A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413F2A-EB0F-1671-34E2-1D711A63A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A375F3-1838-2655-4540-32B30140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1D35-0879-4C22-837B-E502B80E253A}" type="datetimeFigureOut">
              <a:rPr lang="nl-BE" smtClean="0"/>
              <a:t>26/03/2024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7F4DB59-1460-00EC-E937-0A98D90A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1AAEF4-DBFF-9F09-7DCB-7CBA3E52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F70-1993-41B9-9B27-0CCB67D77A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67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6A431-E0A4-C2CA-F15B-A26884A8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957145F-7300-CE23-DDEB-49900E02F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974E1CB-810B-C464-FFC4-69A314FEC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FF9F69-D6AB-49BE-D3CD-827B0EA6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1D35-0879-4C22-837B-E502B80E253A}" type="datetimeFigureOut">
              <a:rPr lang="nl-BE" smtClean="0"/>
              <a:t>26/03/2024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C0D0B4F-6695-4530-6222-A23FB67E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53A514-E8F5-AA4E-9792-68BC1209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F70-1993-41B9-9B27-0CCB67D77A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30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133A293-ECBA-779B-C013-D630EE56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C4D3BF-6676-7E40-FB8B-5A5757FF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F2F8A8-953E-EA05-4EF0-53B851E96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2B1D35-0879-4C22-837B-E502B80E253A}" type="datetimeFigureOut">
              <a:rPr lang="nl-BE" smtClean="0"/>
              <a:t>26/03/2024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F168A7-EED0-B3CC-CB57-57687FA36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815C93-E6D6-D1EF-1E53-5BCB600DC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6DF70-1993-41B9-9B27-0CCB67D77A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3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E1AC9BFF-9A72-BD4F-E22A-FA0EC827B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1462"/>
          <a:stretch/>
        </p:blipFill>
        <p:spPr>
          <a:xfrm>
            <a:off x="1656411" y="568957"/>
            <a:ext cx="1500659" cy="1182343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3AC6102D-09A6-E01B-4B55-C94B6084B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3"/>
          <a:stretch/>
        </p:blipFill>
        <p:spPr>
          <a:xfrm>
            <a:off x="4945529" y="568956"/>
            <a:ext cx="2682521" cy="1182343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A7A0E8F8-2C56-FA47-6301-9EA3763435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22857"/>
          <a:stretch/>
        </p:blipFill>
        <p:spPr>
          <a:xfrm>
            <a:off x="3208053" y="839303"/>
            <a:ext cx="1686493" cy="743248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2361B9B6-4591-0749-83AE-06FCB325C3D3}"/>
              </a:ext>
            </a:extLst>
          </p:cNvPr>
          <p:cNvSpPr txBox="1"/>
          <p:nvPr/>
        </p:nvSpPr>
        <p:spPr>
          <a:xfrm>
            <a:off x="3911600" y="144145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>
                <a:solidFill>
                  <a:srgbClr val="2A454E"/>
                </a:solidFill>
                <a:latin typeface="FlandersArtSans-Bold" panose="00000800000000000000" pitchFamily="2" charset="0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121914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1C2DA778-4014-F5BD-1C3E-28270F002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87"/>
          <a:stretch/>
        </p:blipFill>
        <p:spPr bwMode="auto">
          <a:xfrm>
            <a:off x="3187" y="1920251"/>
            <a:ext cx="2781300" cy="285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D2A8CB99-E1AF-E99A-4294-CE8215BB3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7" r="42890"/>
          <a:stretch/>
        </p:blipFill>
        <p:spPr bwMode="auto">
          <a:xfrm>
            <a:off x="5831616" y="1927699"/>
            <a:ext cx="3543301" cy="285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24344252-ED86-033A-CF0D-B74A07B982D2}"/>
              </a:ext>
            </a:extLst>
          </p:cNvPr>
          <p:cNvSpPr/>
          <p:nvPr/>
        </p:nvSpPr>
        <p:spPr>
          <a:xfrm>
            <a:off x="1739051" y="2541116"/>
            <a:ext cx="1358376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9F50664-8427-BEBE-59E5-FBA7A8635502}"/>
              </a:ext>
            </a:extLst>
          </p:cNvPr>
          <p:cNvSpPr/>
          <p:nvPr/>
        </p:nvSpPr>
        <p:spPr>
          <a:xfrm>
            <a:off x="2722620" y="2850292"/>
            <a:ext cx="226526" cy="1639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94DA90A-B630-8326-4106-724DE61B2732}"/>
              </a:ext>
            </a:extLst>
          </p:cNvPr>
          <p:cNvSpPr/>
          <p:nvPr/>
        </p:nvSpPr>
        <p:spPr>
          <a:xfrm>
            <a:off x="2043432" y="3989688"/>
            <a:ext cx="1358376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DE00B42-21AA-C4C5-0CA0-670CE9E91F76}"/>
              </a:ext>
            </a:extLst>
          </p:cNvPr>
          <p:cNvSpPr/>
          <p:nvPr/>
        </p:nvSpPr>
        <p:spPr>
          <a:xfrm>
            <a:off x="2260116" y="2850292"/>
            <a:ext cx="45719" cy="1256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51B91A5-BD13-3208-35A9-E813890A3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22857"/>
          <a:stretch/>
        </p:blipFill>
        <p:spPr>
          <a:xfrm>
            <a:off x="2949146" y="2911046"/>
            <a:ext cx="2575130" cy="1134876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904B6884-B04F-2CEE-E185-39CF14605D92}"/>
              </a:ext>
            </a:extLst>
          </p:cNvPr>
          <p:cNvSpPr/>
          <p:nvPr/>
        </p:nvSpPr>
        <p:spPr>
          <a:xfrm>
            <a:off x="5647844" y="2406994"/>
            <a:ext cx="1358376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388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Breedbeeld</PresentationFormat>
  <Paragraphs>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FlandersArtSans-Bold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Van Ackere Samuel</dc:creator>
  <cp:lastModifiedBy>Van Ackere Samuel</cp:lastModifiedBy>
  <cp:revision>3</cp:revision>
  <dcterms:created xsi:type="dcterms:W3CDTF">2024-03-01T14:18:15Z</dcterms:created>
  <dcterms:modified xsi:type="dcterms:W3CDTF">2024-03-26T15:22:12Z</dcterms:modified>
</cp:coreProperties>
</file>