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5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390C7-E9C6-4350-A0CC-D114360F6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064314E-2C28-4B8B-8904-B92D9B762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748A4D6-4DCB-4D99-A459-0E6A9E93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DDAE-71BD-4879-8902-0B024F142284}" type="datetimeFigureOut">
              <a:rPr lang="nl-BE" smtClean="0"/>
              <a:t>22/11/2019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672040-0820-4590-A551-5E80242E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B2EE473-7B44-458A-A046-46310C66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1DFD-D190-4739-B735-7D90497C5CC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446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710B4-E83F-4D87-A066-9645C8A9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001AB7D-CBE4-49D4-96A8-51B9BCC3F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51B7BB6-F23F-4316-9780-90BDB74A4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DDAE-71BD-4879-8902-0B024F142284}" type="datetimeFigureOut">
              <a:rPr lang="nl-BE" smtClean="0"/>
              <a:t>22/11/2019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9056E2A-50B9-480B-83A9-B66BE09C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D68AC5D-FD90-4CCA-BC9B-8CC4E807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1DFD-D190-4739-B735-7D90497C5CC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203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396EBCD-ED44-42ED-BF94-BD30D657F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B8386BC-37AA-427A-9661-3685ECF0B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9713881-96BE-4F4B-92AA-507AE174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DDAE-71BD-4879-8902-0B024F142284}" type="datetimeFigureOut">
              <a:rPr lang="nl-BE" smtClean="0"/>
              <a:t>22/11/2019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5109233-35D3-4D94-8B4B-0EA4BD39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C266FF-C43B-435F-BA24-D1B68067C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1DFD-D190-4739-B735-7D90497C5CC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190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1DDB7-34D0-4CFC-A8B9-1CD34D20D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C7EA3F-A06E-4057-A67A-CC6F6CB3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154FCB3-E7AA-477D-A8DD-96B19F91B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DDAE-71BD-4879-8902-0B024F142284}" type="datetimeFigureOut">
              <a:rPr lang="nl-BE" smtClean="0"/>
              <a:t>22/11/2019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5079CDD-06ED-429D-9A3E-BB8A046C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50083E-74F1-42D8-A161-BC1A67C6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1DFD-D190-4739-B735-7D90497C5CC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833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67560-3407-4482-AB7B-03454263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9993E05-8E1D-4973-AF99-A51ADEDC8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7380C94-8E72-4193-B4CC-5ADA7159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DDAE-71BD-4879-8902-0B024F142284}" type="datetimeFigureOut">
              <a:rPr lang="nl-BE" smtClean="0"/>
              <a:t>22/11/2019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E0470DE-670B-48BF-831E-438D0942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255ABB9-795D-42E9-9BDA-AF24D8BB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1DFD-D190-4739-B735-7D90497C5CC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30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ED744-DB40-4966-BA2E-B44C1F71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C639B1-38D5-4013-95B8-792C81CB3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36A14B-DB60-4111-B9C9-8CF5DE4EA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20620A1-8CC0-4C67-B7CE-ACD42590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DDAE-71BD-4879-8902-0B024F142284}" type="datetimeFigureOut">
              <a:rPr lang="nl-BE" smtClean="0"/>
              <a:t>22/11/2019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C81321-49F9-43FD-8085-F46C730E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F41CE95-86AE-4169-A44D-A7DF82E3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1DFD-D190-4739-B735-7D90497C5CC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575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77030-C041-4BEA-87CF-A109D7F7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42C633A-D42C-493D-955D-8117234E2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B31233-61D6-423C-94B5-6CF67D261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B0103A8-EA62-42EC-807B-624580C9C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A0E6B5C-D61B-4D1E-A220-79E907BE9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15E6B2C-02F0-4778-B086-4DA1C8E6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DDAE-71BD-4879-8902-0B024F142284}" type="datetimeFigureOut">
              <a:rPr lang="nl-BE" smtClean="0"/>
              <a:t>22/11/2019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3BCCEB2-871B-416D-AE66-FED4F78C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E35EE2B-80C5-4F2E-87D3-FB33B93B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1DFD-D190-4739-B735-7D90497C5CC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283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9D873-9E86-4ED9-825B-7ADA04C9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03094F1-CE75-4CE3-99A1-4308907E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DDAE-71BD-4879-8902-0B024F142284}" type="datetimeFigureOut">
              <a:rPr lang="nl-BE" smtClean="0"/>
              <a:t>22/11/2019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4D988DE-F12D-45C3-A5C1-7A54B003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436E336-D515-488B-8EBD-07C2A3F1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1DFD-D190-4739-B735-7D90497C5CC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01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5182FA9-7CC6-4437-89EE-8F6DF0AD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DDAE-71BD-4879-8902-0B024F142284}" type="datetimeFigureOut">
              <a:rPr lang="nl-BE" smtClean="0"/>
              <a:t>22/11/2019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292590F-973D-4E37-9379-CA2BEB1F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89DA3C1-DCED-4F70-85C3-BA0E563A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1DFD-D190-4739-B735-7D90497C5CC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990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FE3F13-2000-4D0C-A260-C06A0A3BB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0F9913-05B2-427C-918A-B120CCD9B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CB23549-6BB1-43BE-95E7-1711AC651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0E6276D-7A3C-4D20-962C-CAE01615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DDAE-71BD-4879-8902-0B024F142284}" type="datetimeFigureOut">
              <a:rPr lang="nl-BE" smtClean="0"/>
              <a:t>22/11/2019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14A8527-A35F-4586-94E6-604CDF82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A8DC447-D2C0-40C1-BC27-EBCD455A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1DFD-D190-4739-B735-7D90497C5CC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671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A8EC10-ED3D-4F41-AC64-E79052817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A3EB45B-A12D-41E9-9394-AFBD5DF60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8864031-398C-429E-8D0D-D7CF7610D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D61A3C9-9B9C-4C9D-B79F-AC1F32F1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DDAE-71BD-4879-8902-0B024F142284}" type="datetimeFigureOut">
              <a:rPr lang="nl-BE" smtClean="0"/>
              <a:t>22/11/2019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8358F69-5781-4F62-80C6-118AFCA4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916CD95-00C7-4AD7-A2FA-0090B822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1DFD-D190-4739-B735-7D90497C5CC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890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3A818B5-DA81-4507-B3B3-9156DDD8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7748C12-A958-40F7-9FCA-CFEAFD45F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A4D5E2F-E52B-48F7-87EC-2FA41EA6E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2DDAE-71BD-4879-8902-0B024F142284}" type="datetimeFigureOut">
              <a:rPr lang="nl-BE" smtClean="0"/>
              <a:t>22/11/2019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B3E592-D285-47EB-84BC-DA8B255C8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5C672F8-402F-4EBD-8447-CE29B54CC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61DFD-D190-4739-B735-7D90497C5CC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49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FADC84-46F1-44F1-848F-987D1AE00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Overzicht van de polders en wateringen</a:t>
            </a:r>
          </a:p>
        </p:txBody>
      </p:sp>
      <p:pic>
        <p:nvPicPr>
          <p:cNvPr id="6" name="Tijdelijke aanduiding voor afbeelding 5" descr="Untitled - ArcMap - \\Remote">
            <a:extLst>
              <a:ext uri="{FF2B5EF4-FFF2-40B4-BE49-F238E27FC236}">
                <a16:creationId xmlns:a16="http://schemas.microsoft.com/office/drawing/2014/main" id="{8CAAEA5F-EEB4-48E8-8604-D6679097D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" y="1258023"/>
            <a:ext cx="12191604" cy="4510894"/>
          </a:xfrm>
          <a:prstGeom prst="rect">
            <a:avLst/>
          </a:prstGeom>
          <a:ln w="6350">
            <a:solidFill>
              <a:schemeClr val="tx2"/>
            </a:solidFill>
          </a:ln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A8748D27-3F9B-4EC8-8D32-18DA0D4AD646}"/>
              </a:ext>
            </a:extLst>
          </p:cNvPr>
          <p:cNvSpPr/>
          <p:nvPr/>
        </p:nvSpPr>
        <p:spPr>
          <a:xfrm>
            <a:off x="691116" y="3253552"/>
            <a:ext cx="1360968" cy="14885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8ADCC5B9-2486-4D81-B56A-40147C549FD0}"/>
              </a:ext>
            </a:extLst>
          </p:cNvPr>
          <p:cNvSpPr/>
          <p:nvPr/>
        </p:nvSpPr>
        <p:spPr>
          <a:xfrm>
            <a:off x="86832" y="3554808"/>
            <a:ext cx="604284" cy="14885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39AF5867-420F-42AC-9A5D-C34F9392146F}"/>
              </a:ext>
            </a:extLst>
          </p:cNvPr>
          <p:cNvSpPr/>
          <p:nvPr/>
        </p:nvSpPr>
        <p:spPr>
          <a:xfrm>
            <a:off x="86832" y="4286178"/>
            <a:ext cx="604284" cy="14885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4699708-2A76-46B6-A323-46B89242A40C}"/>
              </a:ext>
            </a:extLst>
          </p:cNvPr>
          <p:cNvSpPr/>
          <p:nvPr/>
        </p:nvSpPr>
        <p:spPr>
          <a:xfrm>
            <a:off x="86832" y="4586242"/>
            <a:ext cx="604284" cy="14885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C5F5958F-18E7-44FD-966D-4B719FC49E92}"/>
              </a:ext>
            </a:extLst>
          </p:cNvPr>
          <p:cNvSpPr txBox="1"/>
          <p:nvPr/>
        </p:nvSpPr>
        <p:spPr>
          <a:xfrm>
            <a:off x="2903457" y="5932519"/>
            <a:ext cx="6385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Geografische dataset met het overzicht van 60 openbare besturen</a:t>
            </a:r>
          </a:p>
          <a:p>
            <a:r>
              <a:rPr lang="nl-NL" dirty="0"/>
              <a:t> die instaan voor het lokaal waterlopenbeheer in Vlaanderen </a:t>
            </a:r>
            <a:endParaRPr lang="nl-BE" dirty="0"/>
          </a:p>
        </p:txBody>
      </p:sp>
      <p:cxnSp>
        <p:nvCxnSpPr>
          <p:cNvPr id="26" name="Verbindingslijn: gebogen 25">
            <a:extLst>
              <a:ext uri="{FF2B5EF4-FFF2-40B4-BE49-F238E27FC236}">
                <a16:creationId xmlns:a16="http://schemas.microsoft.com/office/drawing/2014/main" id="{098ABEC6-3508-46CD-B101-838E03DF9F25}"/>
              </a:ext>
            </a:extLst>
          </p:cNvPr>
          <p:cNvCxnSpPr>
            <a:cxnSpLocks/>
          </p:cNvCxnSpPr>
          <p:nvPr/>
        </p:nvCxnSpPr>
        <p:spPr>
          <a:xfrm rot="5400000">
            <a:off x="1615458" y="2525907"/>
            <a:ext cx="1251917" cy="349252"/>
          </a:xfrm>
          <a:prstGeom prst="bentConnector3">
            <a:avLst>
              <a:gd name="adj1" fmla="val 994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ingslijn: gebogen 31">
            <a:extLst>
              <a:ext uri="{FF2B5EF4-FFF2-40B4-BE49-F238E27FC236}">
                <a16:creationId xmlns:a16="http://schemas.microsoft.com/office/drawing/2014/main" id="{1A968224-D5E1-4F1C-818C-089AF9FF315F}"/>
              </a:ext>
            </a:extLst>
          </p:cNvPr>
          <p:cNvCxnSpPr>
            <a:cxnSpLocks/>
          </p:cNvCxnSpPr>
          <p:nvPr/>
        </p:nvCxnSpPr>
        <p:spPr>
          <a:xfrm>
            <a:off x="2408393" y="2077751"/>
            <a:ext cx="4526897" cy="724815"/>
          </a:xfrm>
          <a:prstGeom prst="bentConnector3">
            <a:avLst>
              <a:gd name="adj1" fmla="val 998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69759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5E6A992C3F584E9B9EE8DBA11D9CD0" ma:contentTypeVersion="12" ma:contentTypeDescription="Een nieuw document maken." ma:contentTypeScope="" ma:versionID="846e9f72ee8639be3cfb601cde9d36d7">
  <xsd:schema xmlns:xsd="http://www.w3.org/2001/XMLSchema" xmlns:xs="http://www.w3.org/2001/XMLSchema" xmlns:p="http://schemas.microsoft.com/office/2006/metadata/properties" xmlns:ns2="7b058369-ebea-4acd-a3d5-e768979221f3" xmlns:ns3="295d4b4e-86ec-4d95-8040-ec51c8007493" targetNamespace="http://schemas.microsoft.com/office/2006/metadata/properties" ma:root="true" ma:fieldsID="e5e4b072aa7b99f79216416a8bd13115" ns2:_="" ns3:_="">
    <xsd:import namespace="7b058369-ebea-4acd-a3d5-e768979221f3"/>
    <xsd:import namespace="295d4b4e-86ec-4d95-8040-ec51c80074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058369-ebea-4acd-a3d5-e768979221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5d4b4e-86ec-4d95-8040-ec51c800749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C0A930-B4AC-49F9-9139-796F6618F74F}"/>
</file>

<file path=customXml/itemProps2.xml><?xml version="1.0" encoding="utf-8"?>
<ds:datastoreItem xmlns:ds="http://schemas.openxmlformats.org/officeDocument/2006/customXml" ds:itemID="{B0057FF5-E400-4FCA-8389-09ED4CACD3F7}"/>
</file>

<file path=customXml/itemProps3.xml><?xml version="1.0" encoding="utf-8"?>
<ds:datastoreItem xmlns:ds="http://schemas.openxmlformats.org/officeDocument/2006/customXml" ds:itemID="{BF40454B-9A24-4DAA-858D-144E9E237ED3}"/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</Words>
  <Application>Microsoft Office PowerPoint</Application>
  <PresentationFormat>Breedbeeld</PresentationFormat>
  <Paragraphs>3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Overzicht van de polders en wateringen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Overzicht van de polders en wateringen</dc:title>
  <dc:subject/>
  <dc:creator>Philip Thomas</dc:creator>
  <cp:keywords/>
  <dc:description/>
  <cp:lastModifiedBy>Philip Thomas</cp:lastModifiedBy>
  <cp:revision>4</cp:revision>
  <dcterms:created xsi:type="dcterms:W3CDTF">2019-11-22T13:50:20Z</dcterms:created>
  <dcterms:modified xsi:type="dcterms:W3CDTF">2019-11-22T14:08:22Z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0x0101008F5E6A992C3F584E9B9EE8DBA11D9CD0</vt:lpwstr>
  </property>
</Properties>
</file>