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B0178-0B31-4A97-A58C-9E8DC6AB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8D2BFE-D57C-481D-9816-236796DAB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2ED723-A0DE-4B0B-8BDB-C6851C17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DD9470-2939-4004-911C-B3D4CF53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810FE3-BC4A-4393-BEDA-EA0C29CF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0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CCE7-346F-441D-80F9-D85DA58C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CCD223-0A78-4EEF-A1D8-8631AB15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57003A-09E9-4D29-8238-99696ED4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F6E46B-C265-45F6-B236-DA5156B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E76E0-6649-472C-8912-01C83E6E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5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E192F8C-F8ED-4F29-B40A-C809D97B5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029F14-3F6D-4399-9298-A16BC5786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817D9C-C5F9-4ACD-960C-E3B7884B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8943C1-61A9-4D47-A317-A4AC16CA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52083B-22BC-408E-9A8C-6978370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58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9CAC1-ABE1-4800-9FB3-1E1EAE47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8F4B4-7416-475E-91B1-FD7201A4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7885F3-6499-428A-B34D-E8CD4B72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F3F66F-6779-409B-B250-CE43CBAE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D0BB6A-EBF6-4596-9ED1-B4DB1763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22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1007A-5E56-485A-8F69-61DFBE51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0648A-68EC-4220-9904-CB2DCF2B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E56EA0-22E5-43CC-A431-5F9B3BA0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9C1A14-5185-496D-B99A-547F9D08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95C48-6505-4250-93B4-2EB99DA2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E305A-F0B0-4B91-A2A7-20DDF5AC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E1D679-E197-4217-BC10-C16D38582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4EFDE8-4A81-4B9B-8223-C0F9B58D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12CAA5-EB7C-42C3-9396-8D63432F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869363-46AA-4B67-9A0A-628D72C8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534C8E-13AF-474C-8863-582C5F71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7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89DB6-ADC6-479B-A073-70B3FB7D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E1F43E-8894-4214-967B-3D5C8BC8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9B7838-DC01-4876-8791-515FFA4E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085A2B8-194C-4A23-8DC0-8173C577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1B6DDB-DD44-4CED-81D5-132E18B3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9F7DE92-02B4-437C-ADA4-96BC6533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FF58D0-51E4-4FE5-A00C-A63B0C9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D3305D8-B5A0-4620-BDC4-45EE8464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4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4B642-6E81-4E09-990C-D14780AB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84F928-69DB-4612-9F55-9110C208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AB771C6-8C2E-4892-AD2E-1A4EA91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239860-E4BF-4434-AD71-36F0C5B3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FA7E4D-B9C6-48B4-ABD0-BD6EC9A5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3B32BC-08F7-4D43-92A4-7FA2B89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B8517-C8B0-4EF0-A6F0-6C868AF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93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45769-9343-4A0C-8FF4-92E498B1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3B23BA-D3F7-4873-B3D8-5FEEA3AA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E030C5-20E3-4104-9F49-98184DA1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B97CE7-6E08-4405-A7A5-BEF685A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6EA1CC-E473-4229-AABD-6CA9B13B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156CA8-7DDE-4799-A345-657A1315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5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3B1D1-8546-4C9F-88DA-69265332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A817169-A988-424A-994D-5AB8FA0DE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E537CD-B45E-4872-93E4-D11AE7BD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48E85A-2273-4E1F-BF52-A0A5609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D23FAB-A5E3-4F4E-94A9-C08A0D9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3CB387-5FA1-4EE2-96BA-98AC2E7F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2A27760-EDC1-40B7-8C1C-0CDA0F55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36E909-FE72-4019-9CC3-DA4B9728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190448-C668-435F-AE2A-7E7C77041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1A48-6CFD-47DC-8D47-E85FFCCFFF0D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3EB42-7C98-4C38-965C-11D263DDF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22EBFA-ACD3-4E97-9A4D-13F33EC00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048A-D96C-4A54-9001-287CAF4451D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96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schermafbeelding, computer&#10;&#10;Automatisch gegenereerde beschrijving">
            <a:extLst>
              <a:ext uri="{FF2B5EF4-FFF2-40B4-BE49-F238E27FC236}">
                <a16:creationId xmlns:a16="http://schemas.microsoft.com/office/drawing/2014/main" id="{91EFE9CA-45E7-45E9-96AB-08FA82A40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7246"/>
          <a:stretch/>
        </p:blipFill>
        <p:spPr>
          <a:xfrm>
            <a:off x="0" y="145772"/>
            <a:ext cx="12204590" cy="648031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42548E1-6CD3-41BF-AC96-E17808DE1250}"/>
              </a:ext>
            </a:extLst>
          </p:cNvPr>
          <p:cNvSpPr/>
          <p:nvPr/>
        </p:nvSpPr>
        <p:spPr>
          <a:xfrm>
            <a:off x="9236766" y="3429000"/>
            <a:ext cx="2557669" cy="1355035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43C2481-D4DC-4531-979C-72088B5BCB42}"/>
              </a:ext>
            </a:extLst>
          </p:cNvPr>
          <p:cNvSpPr/>
          <p:nvPr/>
        </p:nvSpPr>
        <p:spPr>
          <a:xfrm>
            <a:off x="496958" y="4717773"/>
            <a:ext cx="2392016" cy="1205947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8627210-60DA-4949-9103-EFA2ED84ECC9}"/>
              </a:ext>
            </a:extLst>
          </p:cNvPr>
          <p:cNvCxnSpPr/>
          <p:nvPr/>
        </p:nvCxnSpPr>
        <p:spPr>
          <a:xfrm flipV="1">
            <a:off x="7156175" y="3564835"/>
            <a:ext cx="2067339" cy="8613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9D73DF7D-F82D-4D55-B68A-B658A98E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07" y="231915"/>
            <a:ext cx="3677237" cy="248478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46145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E6A992C3F584E9B9EE8DBA11D9CD0" ma:contentTypeVersion="12" ma:contentTypeDescription="Een nieuw document maken." ma:contentTypeScope="" ma:versionID="846e9f72ee8639be3cfb601cde9d36d7">
  <xsd:schema xmlns:xsd="http://www.w3.org/2001/XMLSchema" xmlns:xs="http://www.w3.org/2001/XMLSchema" xmlns:p="http://schemas.microsoft.com/office/2006/metadata/properties" xmlns:ns2="7b058369-ebea-4acd-a3d5-e768979221f3" xmlns:ns3="295d4b4e-86ec-4d95-8040-ec51c8007493" targetNamespace="http://schemas.microsoft.com/office/2006/metadata/properties" ma:root="true" ma:fieldsID="e5e4b072aa7b99f79216416a8bd13115" ns2:_="" ns3:_="">
    <xsd:import namespace="7b058369-ebea-4acd-a3d5-e768979221f3"/>
    <xsd:import namespace="295d4b4e-86ec-4d95-8040-ec51c8007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58369-ebea-4acd-a3d5-e7689792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d4b4e-86ec-4d95-8040-ec51c8007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64CF38-63AF-4DEE-8F70-F43F3E7F3035}"/>
</file>

<file path=customXml/itemProps2.xml><?xml version="1.0" encoding="utf-8"?>
<ds:datastoreItem xmlns:ds="http://schemas.openxmlformats.org/officeDocument/2006/customXml" ds:itemID="{B0F8F59B-ED9A-4474-AE58-37AC9FEDA0FD}"/>
</file>

<file path=customXml/itemProps3.xml><?xml version="1.0" encoding="utf-8"?>
<ds:datastoreItem xmlns:ds="http://schemas.openxmlformats.org/officeDocument/2006/customXml" ds:itemID="{659DCDBC-EBA7-4FF2-94AA-31F6F0D6A799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voorbeeld VHA e-loket</dc:title>
  <dc:subject/>
  <dc:creator>Philip Thomas</dc:creator>
  <cp:keywords/>
  <dc:description/>
  <cp:lastModifiedBy>Philip Thomas</cp:lastModifiedBy>
  <cp:revision>4</cp:revision>
  <dcterms:created xsi:type="dcterms:W3CDTF">2019-11-20T09:31:16Z</dcterms:created>
  <dcterms:modified xsi:type="dcterms:W3CDTF">2019-11-20T10:02:37Z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0x0101008F5E6A992C3F584E9B9EE8DBA11D9CD0</vt:lpwstr>
  </property>
</Properties>
</file>