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78DF1-3EFD-446E-9564-C99EA06AE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24E040F-C189-463E-9896-1FD1DD194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A86DCD-0D00-4272-A7F0-14B09812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8D8E-0514-4845-B80A-DC568E904A29}" type="datetimeFigureOut">
              <a:rPr lang="nl-BE" smtClean="0"/>
              <a:t>21/11/2019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683E48-720E-4C48-AB10-A9B7685D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EC40EE-3AEC-4456-8AB6-40EAE2CE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CD3-0570-42B1-ACE4-0F7D3E7DCC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895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84054-6B3C-46B8-A11F-95DA668E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D2919A-8858-4CC4-89BF-D3869AAF8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1A65E5-FB22-4887-B392-911FF1E9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8D8E-0514-4845-B80A-DC568E904A29}" type="datetimeFigureOut">
              <a:rPr lang="nl-BE" smtClean="0"/>
              <a:t>21/11/2019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3F2252-AB85-4C69-9FFE-BEB1F09B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ABCFB5-8052-4EC5-BFFF-70475681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CD3-0570-42B1-ACE4-0F7D3E7DCC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726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0347B88-56A4-4B10-BE6D-993E6819F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96ED910-CAC0-4069-B381-CEDFE306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07BFB6-165F-42E8-AC40-7D3D8533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8D8E-0514-4845-B80A-DC568E904A29}" type="datetimeFigureOut">
              <a:rPr lang="nl-BE" smtClean="0"/>
              <a:t>21/11/2019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4A2C62-223E-49E0-BADC-F8B5BF83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81343F-975D-46BE-B2B0-E8910FDF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CD3-0570-42B1-ACE4-0F7D3E7DCC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337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BB80D-7F49-4CA6-A234-60170238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486F49-9805-4026-A900-97DF7FC7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E69991-4F09-4E6E-A80A-C24F4FA4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8D8E-0514-4845-B80A-DC568E904A29}" type="datetimeFigureOut">
              <a:rPr lang="nl-BE" smtClean="0"/>
              <a:t>21/11/2019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446958-4A86-47A9-BC74-8F77D0D0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740FCF-9B8C-47D1-A3B0-D4603894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CD3-0570-42B1-ACE4-0F7D3E7DCC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53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C1685-620F-4B7C-8B78-8D904D4B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429AE3-FC91-4071-9741-3000DCDA6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078E82-7138-469E-8A16-17684C38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8D8E-0514-4845-B80A-DC568E904A29}" type="datetimeFigureOut">
              <a:rPr lang="nl-BE" smtClean="0"/>
              <a:t>21/11/2019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C4F138-D162-4932-B3B5-7092F3DB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7866F5-65E4-4A70-8A4A-4825E931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CD3-0570-42B1-ACE4-0F7D3E7DCC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548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7337B-83DF-41EF-9ABE-01517EDB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18C231-B316-40DB-8B5E-848E27E11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249F2E-FC11-4D72-8F2F-6CD74244E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1D5D515-08D7-4EED-AA24-261E08BA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8D8E-0514-4845-B80A-DC568E904A29}" type="datetimeFigureOut">
              <a:rPr lang="nl-BE" smtClean="0"/>
              <a:t>21/11/2019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588FDAF-836C-485F-9C91-7C2110DC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BFAAD86-931B-4B12-AD49-00F35F72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CD3-0570-42B1-ACE4-0F7D3E7DCC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C7D66-CCA3-4AF9-8035-4F36F766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EA7DC0-B8FF-4405-B20E-26204C27C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AFC03C3-8784-47A6-9DA8-8264B9835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F9F6143-989C-4371-A26A-6710CEB39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6A9FA18-F6C2-41AE-A691-2CDF55210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A188ACC-089D-43FC-B571-0A6CDC5F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8D8E-0514-4845-B80A-DC568E904A29}" type="datetimeFigureOut">
              <a:rPr lang="nl-BE" smtClean="0"/>
              <a:t>21/11/2019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EE50EC8-E634-4CF8-B38A-3693AA17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F681E84-70FE-494E-B57D-9F2B38F5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CD3-0570-42B1-ACE4-0F7D3E7DCC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798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35FAE-1D45-40B3-A209-E63378BE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493D34A-16A2-4A5F-BEC8-7083FD31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8D8E-0514-4845-B80A-DC568E904A29}" type="datetimeFigureOut">
              <a:rPr lang="nl-BE" smtClean="0"/>
              <a:t>21/11/2019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71C6925-FE9C-49B2-AEE7-95B22443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9DA189-4D5A-4B7F-ACA3-0F9A0C96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CD3-0570-42B1-ACE4-0F7D3E7DCC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212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89D76DB-1C3B-43CD-BB6A-14CC93A3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8D8E-0514-4845-B80A-DC568E904A29}" type="datetimeFigureOut">
              <a:rPr lang="nl-BE" smtClean="0"/>
              <a:t>21/11/2019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2A539ED-9E83-4ADA-82CC-3572173B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7817C9-1DCC-46FA-BA7D-50265183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CD3-0570-42B1-ACE4-0F7D3E7DCC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92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464B8-CA5B-4E13-95B8-CF7F7D24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A9A296-F4C9-42FD-9E00-9370FA56E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3B836E8-7A86-4D04-BA63-E4D6A1D86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07C0BCE-D316-400F-B667-0B708024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8D8E-0514-4845-B80A-DC568E904A29}" type="datetimeFigureOut">
              <a:rPr lang="nl-BE" smtClean="0"/>
              <a:t>21/11/2019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7107E05-CC03-4F84-9DF0-45738D7C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1CCC1C-B628-4C61-B23A-236641C1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CD3-0570-42B1-ACE4-0F7D3E7DCC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442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67B85-E918-49DB-AEC4-0EE1A63D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471E55B-1FAD-4AC4-81D2-885F8C17A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BA34255-FB6B-4C3E-914F-097E27B23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FBD17A-6962-4655-88A5-EEC3730D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8D8E-0514-4845-B80A-DC568E904A29}" type="datetimeFigureOut">
              <a:rPr lang="nl-BE" smtClean="0"/>
              <a:t>21/11/2019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9AC13D7-91AA-4A81-8842-A339B79F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6FDBB18-0498-4CE3-B573-4E525C62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9CD3-0570-42B1-ACE4-0F7D3E7DCC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776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BF0C067-CECE-4DDE-9850-3277396E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728B5DD-5070-4CEB-A9B5-C50D0F33D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0E421D-9449-4F72-B815-DCDF6502A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8D8E-0514-4845-B80A-DC568E904A29}" type="datetimeFigureOut">
              <a:rPr lang="nl-BE" smtClean="0"/>
              <a:t>21/11/2019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6B07B5-4D8D-4B8B-9C94-33B1E5387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D2D446-5C60-4FA8-A22D-A373EF3AB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C9CD3-0570-42B1-ACE4-0F7D3E7DCCC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37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B4479A-D6D1-4446-A090-925A955A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geefHistoriekInschrijving</a:t>
            </a:r>
            <a:r>
              <a:rPr lang="nl-BE" dirty="0"/>
              <a:t> DAVINCI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6850676-31B4-457E-8476-ADC9357A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Dienst om op basis van een INSZ de historiek qua inschrijvingen in het onderwijs te zien</a:t>
            </a:r>
          </a:p>
          <a:p>
            <a:r>
              <a:rPr lang="nl-BE" dirty="0"/>
              <a:t>Achterliggend worden drie bronnen bekeken (DISCIMUS – leerplicht, DHO2 – Hoger Onderwijs, DAVINCI – Volwassenonderwijs)</a:t>
            </a:r>
          </a:p>
          <a:p>
            <a:r>
              <a:rPr lang="nl-BE" dirty="0"/>
              <a:t>Voorbeelden van </a:t>
            </a:r>
            <a:r>
              <a:rPr lang="nl-BE"/>
              <a:t>gebruik DAVINCI-data</a:t>
            </a:r>
            <a:endParaRPr lang="nl-BE" dirty="0"/>
          </a:p>
          <a:p>
            <a:pPr lvl="1"/>
            <a:r>
              <a:rPr lang="nl-BE" dirty="0"/>
              <a:t>Controle op aanvraag van Vlaams Opleidingsverlof door burger (is de cursist ingeschreven in de opleiding van aanvraag)</a:t>
            </a:r>
          </a:p>
          <a:p>
            <a:pPr lvl="1"/>
            <a:r>
              <a:rPr lang="nl-BE" dirty="0"/>
              <a:t>Check of potentiële NEET-jongeren (</a:t>
            </a:r>
            <a:r>
              <a:rPr lang="nl-BE" dirty="0" err="1"/>
              <a:t>not</a:t>
            </a:r>
            <a:r>
              <a:rPr lang="nl-BE" dirty="0"/>
              <a:t> in </a:t>
            </a:r>
            <a:r>
              <a:rPr lang="nl-BE" dirty="0" err="1"/>
              <a:t>education</a:t>
            </a:r>
            <a:r>
              <a:rPr lang="nl-BE" dirty="0"/>
              <a:t>, </a:t>
            </a:r>
            <a:r>
              <a:rPr lang="nl-BE" dirty="0" err="1"/>
              <a:t>employment</a:t>
            </a:r>
            <a:r>
              <a:rPr lang="nl-BE" dirty="0"/>
              <a:t> en training) zijn ingeschreven in het volwassenenonderwijs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903676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5E6A992C3F584E9B9EE8DBA11D9CD0" ma:contentTypeVersion="12" ma:contentTypeDescription="Een nieuw document maken." ma:contentTypeScope="" ma:versionID="846e9f72ee8639be3cfb601cde9d36d7">
  <xsd:schema xmlns:xsd="http://www.w3.org/2001/XMLSchema" xmlns:xs="http://www.w3.org/2001/XMLSchema" xmlns:p="http://schemas.microsoft.com/office/2006/metadata/properties" xmlns:ns2="7b058369-ebea-4acd-a3d5-e768979221f3" xmlns:ns3="295d4b4e-86ec-4d95-8040-ec51c8007493" targetNamespace="http://schemas.microsoft.com/office/2006/metadata/properties" ma:root="true" ma:fieldsID="e5e4b072aa7b99f79216416a8bd13115" ns2:_="" ns3:_="">
    <xsd:import namespace="7b058369-ebea-4acd-a3d5-e768979221f3"/>
    <xsd:import namespace="295d4b4e-86ec-4d95-8040-ec51c80074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058369-ebea-4acd-a3d5-e768979221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d4b4e-86ec-4d95-8040-ec51c800749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0B530B-E625-4435-8CE3-15604256C83C}"/>
</file>

<file path=customXml/itemProps2.xml><?xml version="1.0" encoding="utf-8"?>
<ds:datastoreItem xmlns:ds="http://schemas.openxmlformats.org/officeDocument/2006/customXml" ds:itemID="{89DB7E78-1F3B-4266-84C6-942BC6C6180A}"/>
</file>

<file path=customXml/itemProps3.xml><?xml version="1.0" encoding="utf-8"?>
<ds:datastoreItem xmlns:ds="http://schemas.openxmlformats.org/officeDocument/2006/customXml" ds:itemID="{E5C02B10-D6D9-4F5A-A965-10D2452B8F68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78</Words>
  <Application>Microsoft Office PowerPoint</Application>
  <PresentationFormat>Breedbeeld</PresentationFormat>
  <Paragraphs>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geefHistoriekInschrijving DAVINCI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geefHistoriekInschrijving DAVINCI</dc:title>
  <dc:creator>Verbeke Luk</dc:creator>
  <cp:lastModifiedBy>Verbeke Luk</cp:lastModifiedBy>
  <cp:revision>2</cp:revision>
  <dcterms:created xsi:type="dcterms:W3CDTF">2019-11-21T07:23:32Z</dcterms:created>
  <dcterms:modified xsi:type="dcterms:W3CDTF">2019-11-21T07:34:22Z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0x0101008F5E6A992C3F584E9B9EE8DBA11D9CD0</vt:lpwstr>
  </property>
</Properties>
</file>